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1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35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8605-BE1D-40F4-A453-0B532D5E1684}" type="datetimeFigureOut">
              <a:rPr lang="hu-HU" smtClean="0"/>
              <a:t>2017.06.21.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A1A5-5508-41F3-828E-692329FA8F4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2639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8605-BE1D-40F4-A453-0B532D5E1684}" type="datetimeFigureOut">
              <a:rPr lang="hu-HU" smtClean="0"/>
              <a:t>2017.06.21.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A1A5-5508-41F3-828E-692329FA8F4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80042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8605-BE1D-40F4-A453-0B532D5E1684}" type="datetimeFigureOut">
              <a:rPr lang="hu-HU" smtClean="0"/>
              <a:t>2017.06.21.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A1A5-5508-41F3-828E-692329FA8F4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6195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8605-BE1D-40F4-A453-0B532D5E1684}" type="datetimeFigureOut">
              <a:rPr lang="hu-HU" smtClean="0"/>
              <a:t>2017.06.21.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A1A5-5508-41F3-828E-692329FA8F4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43902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8605-BE1D-40F4-A453-0B532D5E1684}" type="datetimeFigureOut">
              <a:rPr lang="hu-HU" smtClean="0"/>
              <a:t>2017.06.21.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A1A5-5508-41F3-828E-692329FA8F4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68354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8605-BE1D-40F4-A453-0B532D5E1684}" type="datetimeFigureOut">
              <a:rPr lang="hu-HU" smtClean="0"/>
              <a:t>2017.06.21.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A1A5-5508-41F3-828E-692329FA8F4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10035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8605-BE1D-40F4-A453-0B532D5E1684}" type="datetimeFigureOut">
              <a:rPr lang="hu-HU" smtClean="0"/>
              <a:t>2017.06.21.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A1A5-5508-41F3-828E-692329FA8F4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87278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8605-BE1D-40F4-A453-0B532D5E1684}" type="datetimeFigureOut">
              <a:rPr lang="hu-HU" smtClean="0"/>
              <a:t>2017.06.21.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A1A5-5508-41F3-828E-692329FA8F4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1769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8605-BE1D-40F4-A453-0B532D5E1684}" type="datetimeFigureOut">
              <a:rPr lang="hu-HU" smtClean="0"/>
              <a:t>2017.06.21.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A1A5-5508-41F3-828E-692329FA8F4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5347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8605-BE1D-40F4-A453-0B532D5E1684}" type="datetimeFigureOut">
              <a:rPr lang="hu-HU" smtClean="0"/>
              <a:t>2017.06.21.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A1A5-5508-41F3-828E-692329FA8F4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97146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8605-BE1D-40F4-A453-0B532D5E1684}" type="datetimeFigureOut">
              <a:rPr lang="hu-HU" smtClean="0"/>
              <a:t>2017.06.21.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A1A5-5508-41F3-828E-692329FA8F4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6178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68605-BE1D-40F4-A453-0B532D5E1684}" type="datetimeFigureOut">
              <a:rPr lang="hu-HU" smtClean="0"/>
              <a:t>2017.06.21.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8A1A5-5508-41F3-828E-692329FA8F4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192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3528" y="1772816"/>
            <a:ext cx="7772400" cy="1470025"/>
          </a:xfrm>
        </p:spPr>
        <p:txBody>
          <a:bodyPr>
            <a:noAutofit/>
          </a:bodyPr>
          <a:lstStyle/>
          <a:p>
            <a:r>
              <a:rPr lang="hu-HU" sz="9600" b="1" i="1" dirty="0" smtClean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AGORA</a:t>
            </a:r>
            <a:endParaRPr lang="hu-HU" sz="9600" b="1" i="1" dirty="0">
              <a:solidFill>
                <a:schemeClr val="accent2">
                  <a:lumMod val="5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68960"/>
            <a:ext cx="7452320" cy="244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06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What does Agora offer?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971600" y="1841484"/>
            <a:ext cx="74888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it offers exciting adventures and lifelong experience to all age</a:t>
            </a:r>
            <a:r>
              <a:rPr lang="hu-HU" sz="3200" dirty="0" smtClean="0">
                <a:latin typeface="Arabic Typesetting" pitchFamily="66" charset="-78"/>
                <a:cs typeface="Arabic Typesetting" pitchFamily="66" charset="-78"/>
              </a:rPr>
              <a:t>-groups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Play and entertainment are combined with learning in Agora</a:t>
            </a:r>
            <a:endParaRPr lang="hu-HU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hu-HU" sz="3200" dirty="0" smtClean="0">
                <a:latin typeface="Arabic Typesetting" pitchFamily="66" charset="-78"/>
                <a:cs typeface="Arabic Typesetting" pitchFamily="66" charset="-78"/>
              </a:rPr>
              <a:t>And 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may be part of unique and spectacular experiments.</a:t>
            </a:r>
            <a:endParaRPr lang="hu-HU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 In the laboratories of the three-storey modern building the visitors can gain insight to the miracles of physics</a:t>
            </a:r>
            <a:endParaRPr lang="hu-HU" sz="3200" dirty="0" smtClean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872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03848" y="912235"/>
            <a:ext cx="5760640" cy="1575048"/>
          </a:xfrm>
        </p:spPr>
        <p:txBody>
          <a:bodyPr>
            <a:noAutofit/>
          </a:bodyPr>
          <a:lstStyle/>
          <a:p>
            <a:r>
              <a:rPr lang="en-US" sz="3200" b="0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MS Mincho" pitchFamily="49" charset="-128"/>
                <a:ea typeface="MS Mincho" pitchFamily="49" charset="-128"/>
              </a:rPr>
              <a:t>Visitors may try more than thirty scientific games and instruments in the interactive space</a:t>
            </a:r>
            <a:endParaRPr lang="hu-HU" sz="3200" dirty="0">
              <a:solidFill>
                <a:schemeClr val="accent2">
                  <a:lumMod val="50000"/>
                </a:schemeClr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40837" y="908720"/>
            <a:ext cx="36724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400" b="1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  <a:cs typeface="Andalus" pitchFamily="18" charset="-78"/>
              </a:rPr>
              <a:t>Scientific games</a:t>
            </a:r>
            <a:endParaRPr lang="hu-HU" sz="4400" b="1" dirty="0">
              <a:solidFill>
                <a:schemeClr val="accent2">
                  <a:lumMod val="50000"/>
                </a:schemeClr>
              </a:solidFill>
              <a:latin typeface="Batang" pitchFamily="18" charset="-127"/>
              <a:ea typeface="Batang" pitchFamily="18" charset="-127"/>
              <a:cs typeface="Andalus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152" y="3068960"/>
            <a:ext cx="677622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96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98143" y="692696"/>
            <a:ext cx="8858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latin typeface="Baskerville Old Face" pitchFamily="18" charset="0"/>
                <a:ea typeface="BatangChe" pitchFamily="49" charset="-127"/>
              </a:rPr>
              <a:t>I</a:t>
            </a:r>
            <a:r>
              <a:rPr lang="en-US" sz="2400" dirty="0" smtClean="0">
                <a:latin typeface="Baskerville Old Face" pitchFamily="18" charset="0"/>
                <a:ea typeface="BatangChe" pitchFamily="49" charset="-127"/>
              </a:rPr>
              <a:t>t offers exciting adventures and lifelong experience to all age-groups</a:t>
            </a:r>
            <a:endParaRPr lang="en-US" sz="2400" dirty="0">
              <a:latin typeface="Baskerville Old Face" pitchFamily="18" charset="0"/>
              <a:ea typeface="BatangChe" pitchFamily="49" charset="-127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15" y="1340768"/>
            <a:ext cx="471071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56" y="4365104"/>
            <a:ext cx="443377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églalap 4"/>
          <p:cNvSpPr/>
          <p:nvPr/>
        </p:nvSpPr>
        <p:spPr>
          <a:xfrm>
            <a:off x="5292080" y="1772816"/>
            <a:ext cx="35283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i="1" dirty="0" err="1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They</a:t>
            </a:r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offer interesting lectures, film screenings and other colourful programmes in Agora</a:t>
            </a:r>
            <a:r>
              <a:rPr lang="hu-HU" sz="2800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.</a:t>
            </a:r>
            <a:endParaRPr lang="hu-HU" sz="2800" i="1" dirty="0">
              <a:solidFill>
                <a:schemeClr val="accent2">
                  <a:lumMod val="50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95536" y="4953071"/>
            <a:ext cx="37402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one may always learn something new at </a:t>
            </a:r>
            <a:r>
              <a:rPr lang="hu-HU" sz="3600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Agora</a:t>
            </a:r>
            <a:r>
              <a:rPr lang="en-US" sz="3600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. </a:t>
            </a:r>
            <a:endParaRPr lang="hu-HU" sz="3600" i="1" dirty="0">
              <a:solidFill>
                <a:schemeClr val="accent2">
                  <a:lumMod val="50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864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1268760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>
                  <a:lumMod val="50000"/>
                </a:schemeClr>
              </a:buClr>
            </a:pPr>
            <a:r>
              <a:rPr lang="en-US" sz="2800" dirty="0" smtClean="0"/>
              <a:t> </a:t>
            </a:r>
            <a:endParaRPr lang="hu-HU" sz="2800" dirty="0"/>
          </a:p>
        </p:txBody>
      </p:sp>
      <p:sp>
        <p:nvSpPr>
          <p:cNvPr id="4" name="Téglalap 3"/>
          <p:cNvSpPr/>
          <p:nvPr/>
        </p:nvSpPr>
        <p:spPr>
          <a:xfrm>
            <a:off x="1259632" y="406985"/>
            <a:ext cx="77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2800" i="1" dirty="0" smtClean="0">
                <a:latin typeface="Andalus" pitchFamily="18" charset="-78"/>
                <a:cs typeface="Andalus" pitchFamily="18" charset="-78"/>
              </a:rPr>
              <a:t>The centre is a huge colourful classroom; </a:t>
            </a:r>
            <a:r>
              <a:rPr lang="hu-HU" sz="2800" i="1" dirty="0" err="1" smtClean="0">
                <a:latin typeface="Andalus" pitchFamily="18" charset="-78"/>
                <a:cs typeface="Andalus" pitchFamily="18" charset="-78"/>
              </a:rPr>
              <a:t>they</a:t>
            </a:r>
            <a:r>
              <a:rPr lang="en-US" sz="2800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i="1" dirty="0" smtClean="0">
                <a:latin typeface="Andalus" pitchFamily="18" charset="-78"/>
                <a:cs typeface="Andalus" pitchFamily="18" charset="-78"/>
              </a:rPr>
              <a:t>give space for school groups’ special classes and experiments to turn learning into experience. </a:t>
            </a:r>
            <a:endParaRPr lang="hu-HU" sz="2800" i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7633314" cy="4085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125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39387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4000" b="1" dirty="0" smtClean="0">
                <a:solidFill>
                  <a:schemeClr val="accent3">
                    <a:lumMod val="50000"/>
                  </a:schemeClr>
                </a:solidFill>
              </a:rPr>
              <a:t>YOU CAN TRY YOURSELF IN LOT OF </a:t>
            </a:r>
            <a:r>
              <a:rPr lang="hu-HU" b="1" dirty="0" smtClean="0">
                <a:solidFill>
                  <a:schemeClr val="accent3">
                    <a:lumMod val="50000"/>
                  </a:schemeClr>
                </a:solidFill>
              </a:rPr>
              <a:t>INTERACTIVE GAMES</a:t>
            </a:r>
            <a:endParaRPr lang="hu-H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79512" y="2708920"/>
            <a:ext cx="24837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Sit on the bicycle and ride out! </a:t>
            </a:r>
            <a:endParaRPr lang="hu-HU" sz="24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hu-HU" sz="24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hu-HU" sz="24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You don’t need to be afraid, the little vehicle stays stable!</a:t>
            </a:r>
            <a:endParaRPr lang="hu-HU" sz="2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23528" y="1628800"/>
            <a:ext cx="38988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hu-HU" sz="3200" b="0" i="0" dirty="0" err="1" smtClean="0">
                <a:solidFill>
                  <a:srgbClr val="D8262E"/>
                </a:solidFill>
                <a:effectLst/>
                <a:latin typeface="titillium-regular-webfont"/>
              </a:rPr>
              <a:t>Bicycle</a:t>
            </a:r>
            <a:r>
              <a:rPr lang="hu-HU" sz="3200" b="0" i="0" dirty="0" smtClean="0">
                <a:solidFill>
                  <a:srgbClr val="D8262E"/>
                </a:solidFill>
                <a:effectLst/>
                <a:latin typeface="titillium-regular-webfont"/>
              </a:rPr>
              <a:t> </a:t>
            </a:r>
            <a:r>
              <a:rPr lang="hu-HU" sz="3200" b="0" i="0" dirty="0" err="1" smtClean="0">
                <a:solidFill>
                  <a:srgbClr val="D8262E"/>
                </a:solidFill>
                <a:effectLst/>
                <a:latin typeface="titillium-regular-webfont"/>
              </a:rPr>
              <a:t>in</a:t>
            </a:r>
            <a:r>
              <a:rPr lang="hu-HU" sz="3200" b="0" i="0" dirty="0" smtClean="0">
                <a:solidFill>
                  <a:srgbClr val="D8262E"/>
                </a:solidFill>
                <a:effectLst/>
                <a:latin typeface="titillium-regular-webfont"/>
              </a:rPr>
              <a:t> </a:t>
            </a:r>
            <a:r>
              <a:rPr lang="hu-HU" sz="3200" b="0" i="0" dirty="0" err="1" smtClean="0">
                <a:solidFill>
                  <a:srgbClr val="D8262E"/>
                </a:solidFill>
                <a:effectLst/>
                <a:latin typeface="titillium-regular-webfont"/>
              </a:rPr>
              <a:t>the</a:t>
            </a:r>
            <a:r>
              <a:rPr lang="hu-HU" sz="3200" b="0" i="0" dirty="0" smtClean="0">
                <a:solidFill>
                  <a:srgbClr val="D8262E"/>
                </a:solidFill>
                <a:effectLst/>
                <a:latin typeface="titillium-regular-webfont"/>
              </a:rPr>
              <a:t> </a:t>
            </a:r>
            <a:r>
              <a:rPr lang="hu-HU" sz="3200" b="0" i="0" dirty="0" err="1" smtClean="0">
                <a:solidFill>
                  <a:srgbClr val="D8262E"/>
                </a:solidFill>
                <a:effectLst/>
                <a:latin typeface="titillium-regular-webfont"/>
              </a:rPr>
              <a:t>Height</a:t>
            </a:r>
            <a:endParaRPr lang="hu-HU" sz="3200" b="0" i="0" dirty="0">
              <a:solidFill>
                <a:srgbClr val="D8262E"/>
              </a:solidFill>
              <a:effectLst/>
              <a:latin typeface="titillium-regular-webfon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561" y="2780928"/>
            <a:ext cx="6438439" cy="342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951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167</Words>
  <Application>Microsoft Office PowerPoint</Application>
  <PresentationFormat>Diavetítés a képernyőre (4:3 oldalarány)</PresentationFormat>
  <Paragraphs>19</Paragraphs>
  <Slides>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Office-téma</vt:lpstr>
      <vt:lpstr> AGORA</vt:lpstr>
      <vt:lpstr>What does Agora offer?</vt:lpstr>
      <vt:lpstr>Visitors may try more than thirty scientific games and instruments in the interactive space</vt:lpstr>
      <vt:lpstr>PowerPoint bemutató</vt:lpstr>
      <vt:lpstr>PowerPoint bemutató</vt:lpstr>
      <vt:lpstr>YOU CAN TRY YOURSELF IN LOT OF INTERACTIVE GAMES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AGÓRA</dc:title>
  <dc:creator>User</dc:creator>
  <cp:lastModifiedBy>Windows-felhasználó</cp:lastModifiedBy>
  <cp:revision>9</cp:revision>
  <dcterms:created xsi:type="dcterms:W3CDTF">2017-06-13T14:17:58Z</dcterms:created>
  <dcterms:modified xsi:type="dcterms:W3CDTF">2017-06-21T06:57:47Z</dcterms:modified>
</cp:coreProperties>
</file>