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59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noProof="0" smtClean="0"/>
              <a:t>Alcím mintájának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0100" y="6400800"/>
            <a:ext cx="822960" cy="228600"/>
          </a:xfrm>
        </p:spPr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817137" y="6400800"/>
            <a:ext cx="5486400" cy="228600"/>
          </a:xfrm>
        </p:spPr>
        <p:txBody>
          <a:bodyPr rtlCol="0"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20940" y="6400800"/>
            <a:ext cx="822960" cy="228600"/>
          </a:xfrm>
        </p:spPr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8569442-B45D-4B95-B9A0-1457AFEA2970}" type="datetimeFigureOut">
              <a:rPr lang="hu-HU" smtClean="0"/>
              <a:pPr/>
              <a:t>2017.06.20.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51DC362-A5D7-42D3-B992-FBA8919836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H-angol-J a munka világára </a:t>
            </a:r>
            <a:r>
              <a:rPr lang="hu-HU" b="1" i="1" u="sng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application</a:t>
            </a:r>
            <a:r>
              <a:rPr lang="hu-HU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/>
            </a:r>
            <a:br>
              <a:rPr lang="hu-HU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</a:br>
            <a:r>
              <a:rPr lang="hu-HU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/>
            </a:r>
            <a:br>
              <a:rPr lang="hu-HU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</a:br>
            <a:r>
              <a:rPr lang="hu-HU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American English Corner Debrecen</a:t>
            </a:r>
            <a:endParaRPr lang="hu-HU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1" dirty="0" smtClean="0">
                <a:effectLst/>
              </a:rPr>
              <a:t>16th November, 2016.</a:t>
            </a:r>
            <a:endParaRPr lang="hu-HU" i="1" dirty="0">
              <a:effectLst/>
            </a:endParaRPr>
          </a:p>
        </p:txBody>
      </p:sp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Kolozsi\Desktop\Kirus suli\American English Corner\15109385_1184475344953984_3951022917353576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81" y="836712"/>
            <a:ext cx="7771039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lozsi\Desktop\Kirus suli\American English Corner\15170981_1184473271620858_66050525289594468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80796"/>
            <a:ext cx="3888432" cy="3177204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904656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 American Corner</a:t>
            </a:r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 Program is a United States Department of State-sponsored initiative inaugurated worldwide more than 10 years ago. Since 2000, the U.S. has launched almost 400 American Corners in approximately 60 countries. </a:t>
            </a:r>
          </a:p>
          <a:p>
            <a:pPr>
              <a:buNone/>
            </a:pPr>
            <a:endParaRPr lang="hu-H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lozsi\Desktop\Kirus suli\American English Corner\15170977_1184473254954193_41691590695511113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" y="1095003"/>
            <a:ext cx="8795346" cy="4667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4320"/>
            <a:ext cx="8280920" cy="6669360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Operated as partnerships, the U.S. provides equipment and materials while host institutions provide staffing and the free use of space.</a:t>
            </a:r>
            <a:endParaRPr lang="hu-H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olozsi\Desktop\Kirus suli\American English Corner\15178120_1184475968287255_65233699680172530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228933" cy="28214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olozsi\Desktop\Kirus suli\American English Corner\15078817_1184473691620816_1487188834879530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4" y="869521"/>
            <a:ext cx="8129392" cy="511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ozsi\Desktop\Kirus suli\American English Corner\15073310_1184476718287180_35918784781554225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92688" cy="463291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468560" y="5301208"/>
            <a:ext cx="10116616" cy="129614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hu-HU" sz="4000" b="1" i="1" dirty="0" err="1" smtClean="0">
                <a:latin typeface="Harrington" pitchFamily="82" charset="0"/>
              </a:rPr>
              <a:t>In</a:t>
            </a:r>
            <a:r>
              <a:rPr lang="en-US" sz="4000" b="1" i="1" dirty="0" smtClean="0">
                <a:latin typeface="Harrington" pitchFamily="82" charset="0"/>
              </a:rPr>
              <a:t> the end</a:t>
            </a:r>
            <a:r>
              <a:rPr lang="hu-HU" sz="4000" b="1" i="1" dirty="0" smtClean="0">
                <a:latin typeface="Harrington" pitchFamily="82" charset="0"/>
              </a:rPr>
              <a:t> </a:t>
            </a:r>
            <a:r>
              <a:rPr lang="hu-HU" sz="4000" b="1" i="1" dirty="0" err="1" smtClean="0">
                <a:latin typeface="Harrington" pitchFamily="82" charset="0"/>
              </a:rPr>
              <a:t>everyone</a:t>
            </a:r>
            <a:r>
              <a:rPr lang="hu-HU" sz="4000" b="1" i="1" dirty="0" smtClean="0">
                <a:latin typeface="Harrington" pitchFamily="82" charset="0"/>
              </a:rPr>
              <a:t> </a:t>
            </a:r>
            <a:r>
              <a:rPr lang="hu-HU" sz="4000" b="1" i="1" dirty="0" err="1" smtClean="0">
                <a:latin typeface="Harrington" pitchFamily="82" charset="0"/>
              </a:rPr>
              <a:t>got</a:t>
            </a:r>
            <a:r>
              <a:rPr lang="hu-HU" sz="4000" b="1" i="1" dirty="0" smtClean="0">
                <a:latin typeface="Harrington" pitchFamily="82" charset="0"/>
              </a:rPr>
              <a:t> a </a:t>
            </a:r>
            <a:r>
              <a:rPr lang="hu-HU" sz="4000" b="1" i="1" smtClean="0">
                <a:latin typeface="Harrington" pitchFamily="82" charset="0"/>
              </a:rPr>
              <a:t>certificate </a:t>
            </a:r>
            <a:endParaRPr lang="en-US" sz="4000" b="1" i="1" dirty="0">
              <a:latin typeface="Harrington" pitchFamily="82" charset="0"/>
            </a:endParaRPr>
          </a:p>
        </p:txBody>
      </p:sp>
    </p:spTree>
  </p:cSld>
  <p:clrMapOvr>
    <a:masterClrMapping/>
  </p:clrMapOvr>
  <p:transition spd="med" advClick="0" advTm="5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resznyevirág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52_TF03031002_TF03031002.potx" id="{DD23B742-4F1C-46DC-AC40-5EC7F7704002}" vid="{F0E03773-D5C1-4135-9774-B66CBCA544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103</TotalTime>
  <Words>79</Words>
  <Application>Microsoft Office PowerPoint</Application>
  <PresentationFormat>Diavetítés a képernyőre (4:3 oldalarány)</PresentationFormat>
  <Paragraphs>5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Cseresznyevirág 16x9</vt:lpstr>
      <vt:lpstr>H-angol-J a munka világára application  American English Corner Debrecen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Kolozsi</dc:creator>
  <cp:lastModifiedBy>Windows-felhasználó</cp:lastModifiedBy>
  <cp:revision>11</cp:revision>
  <dcterms:created xsi:type="dcterms:W3CDTF">2017-06-13T11:55:54Z</dcterms:created>
  <dcterms:modified xsi:type="dcterms:W3CDTF">2017-06-20T12:10:48Z</dcterms:modified>
</cp:coreProperties>
</file>