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>
        <p:scale>
          <a:sx n="81" d="100"/>
          <a:sy n="81" d="100"/>
        </p:scale>
        <p:origin x="-83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E719-82D1-49EB-B56E-E1836A6F0F5F}" type="datetimeFigureOut">
              <a:rPr lang="hu-HU" smtClean="0"/>
              <a:t>2017.07.04.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F676-93C7-462D-97DD-F9656F1C9AD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WP_20161011_13_54_00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053027" cy="396044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123728" y="2606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Budapest </a:t>
            </a:r>
            <a:r>
              <a:rPr lang="hu-HU" sz="4800" dirty="0" err="1" smtClean="0"/>
              <a:t>Trip</a:t>
            </a:r>
            <a:endParaRPr lang="hu-H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18864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/>
              <a:t>H-angol-J</a:t>
            </a:r>
            <a:r>
              <a:rPr lang="hu-HU" sz="3600" b="1" dirty="0"/>
              <a:t> a munka világára</a:t>
            </a:r>
            <a:endParaRPr lang="hu-HU" sz="3600" dirty="0"/>
          </a:p>
        </p:txBody>
      </p:sp>
      <p:pic>
        <p:nvPicPr>
          <p:cNvPr id="4" name="Kép 3" descr="WP_20161011_13_55_1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491384"/>
            <a:ext cx="5995504" cy="336661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83568" y="1196752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dirty="0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r>
              <a:rPr lang="hu-HU" dirty="0" smtClean="0"/>
              <a:t> of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career</a:t>
            </a:r>
            <a:r>
              <a:rPr lang="hu-HU" dirty="0" smtClean="0"/>
              <a:t> </a:t>
            </a:r>
            <a:r>
              <a:rPr lang="hu-HU" dirty="0" err="1" smtClean="0"/>
              <a:t>orientation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travelled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Budapest.</a:t>
            </a:r>
            <a:r>
              <a:rPr lang="en-US" dirty="0" smtClean="0"/>
              <a:t> The study trip</a:t>
            </a:r>
            <a:r>
              <a:rPr lang="hu-HU" dirty="0" smtClean="0"/>
              <a:t> had a </a:t>
            </a:r>
            <a:r>
              <a:rPr lang="hu-HU" dirty="0" err="1" smtClean="0"/>
              <a:t>dual</a:t>
            </a:r>
            <a:r>
              <a:rPr lang="hu-HU" dirty="0" smtClean="0"/>
              <a:t> </a:t>
            </a:r>
            <a:r>
              <a:rPr lang="hu-HU" dirty="0" err="1" smtClean="0"/>
              <a:t>purpose</a:t>
            </a:r>
            <a:r>
              <a:rPr lang="hu-HU" dirty="0" smtClean="0"/>
              <a:t>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en-US" dirty="0" smtClean="0"/>
              <a:t>participated in a sightseeing tour in </a:t>
            </a:r>
            <a:r>
              <a:rPr lang="hu-HU" dirty="0" err="1" smtClean="0"/>
              <a:t>the</a:t>
            </a:r>
            <a:r>
              <a:rPr lang="hu-HU" dirty="0" smtClean="0"/>
              <a:t> city</a:t>
            </a:r>
            <a:r>
              <a:rPr lang="en-US" dirty="0" smtClean="0"/>
              <a:t>, which was not accompanied by a tour guide,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introduced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sights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capital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English</a:t>
            </a:r>
            <a:r>
              <a:rPr lang="en-US" dirty="0" smtClean="0"/>
              <a:t>, which was also taken on </a:t>
            </a:r>
            <a:r>
              <a:rPr lang="hu-HU" dirty="0" smtClean="0"/>
              <a:t>a </a:t>
            </a:r>
            <a:r>
              <a:rPr lang="en-US" dirty="0" smtClean="0"/>
              <a:t>film.</a:t>
            </a:r>
            <a:endParaRPr lang="hu-H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691680" y="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trip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teachers</a:t>
            </a:r>
            <a:r>
              <a:rPr lang="hu-HU" dirty="0" smtClean="0"/>
              <a:t> </a:t>
            </a:r>
            <a:r>
              <a:rPr lang="hu-HU" dirty="0" err="1" smtClean="0"/>
              <a:t>invited</a:t>
            </a:r>
            <a:r>
              <a:rPr lang="hu-HU" dirty="0" smtClean="0"/>
              <a:t> an American </a:t>
            </a:r>
            <a:r>
              <a:rPr lang="hu-HU" dirty="0" err="1" smtClean="0"/>
              <a:t>guest</a:t>
            </a:r>
            <a:r>
              <a:rPr lang="hu-HU" dirty="0" smtClean="0"/>
              <a:t> </a:t>
            </a:r>
            <a:r>
              <a:rPr lang="hu-HU" dirty="0" err="1" smtClean="0"/>
              <a:t>Jennifer</a:t>
            </a:r>
            <a:r>
              <a:rPr lang="hu-HU" dirty="0" smtClean="0"/>
              <a:t> </a:t>
            </a:r>
            <a:r>
              <a:rPr lang="hu-HU" smtClean="0"/>
              <a:t>Salisbury</a:t>
            </a:r>
            <a:r>
              <a:rPr lang="en-US" smtClean="0"/>
              <a:t>Prior </a:t>
            </a:r>
            <a:r>
              <a:rPr lang="en-US" dirty="0"/>
              <a:t>to our trip, the students invited an American guest lecturer Jennifer </a:t>
            </a:r>
            <a:r>
              <a:rPr lang="en-US" dirty="0" smtClean="0"/>
              <a:t>Salisbury</a:t>
            </a:r>
            <a:r>
              <a:rPr lang="hu-HU" dirty="0" smtClean="0"/>
              <a:t> </a:t>
            </a:r>
            <a:r>
              <a:rPr lang="hu-HU" dirty="0" err="1" smtClean="0"/>
              <a:t>director</a:t>
            </a:r>
            <a:r>
              <a:rPr lang="hu-HU" dirty="0" smtClean="0"/>
              <a:t> </a:t>
            </a:r>
            <a:r>
              <a:rPr lang="hu-HU" dirty="0"/>
              <a:t>h</a:t>
            </a:r>
            <a:r>
              <a:rPr lang="en-US" dirty="0" err="1" smtClean="0"/>
              <a:t>eld</a:t>
            </a:r>
            <a:r>
              <a:rPr lang="en-US" dirty="0" smtClean="0"/>
              <a:t> </a:t>
            </a:r>
            <a:r>
              <a:rPr lang="en-US" dirty="0"/>
              <a:t>a lecture and a workshop on the importance and mission of tourism, as well as on her experiences in her life.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6" name="Kép 5" descr="WP_20161011_13_55_1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7236296" cy="40633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Students in Budapest </a:t>
            </a:r>
            <a:r>
              <a:rPr lang="en-US" dirty="0" smtClean="0"/>
              <a:t>interviewed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pupils</a:t>
            </a:r>
            <a:r>
              <a:rPr lang="en-US" dirty="0" smtClean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.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said</a:t>
            </a:r>
            <a:r>
              <a:rPr lang="hu-HU" dirty="0" smtClean="0"/>
              <a:t> l</a:t>
            </a:r>
            <a:r>
              <a:rPr lang="en-US" dirty="0" err="1" smtClean="0"/>
              <a:t>anguage</a:t>
            </a:r>
            <a:r>
              <a:rPr lang="en-US" dirty="0" smtClean="0"/>
              <a:t> </a:t>
            </a:r>
            <a:r>
              <a:rPr lang="en-US" dirty="0"/>
              <a:t>is learned very quickly and efficiently, as it is practiced at such high doses that knowledge is often obscured.</a:t>
            </a:r>
            <a:endParaRPr lang="hu-HU" dirty="0"/>
          </a:p>
        </p:txBody>
      </p:sp>
      <p:pic>
        <p:nvPicPr>
          <p:cNvPr id="3" name="Kép 2" descr="WP_20161011_13_58_04_P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0" y="3886399"/>
            <a:ext cx="5292080" cy="2971601"/>
          </a:xfrm>
          <a:prstGeom prst="rect">
            <a:avLst/>
          </a:prstGeom>
        </p:spPr>
      </p:pic>
      <p:pic>
        <p:nvPicPr>
          <p:cNvPr id="4" name="Kép 3" descr="WP_20161011_13_59_25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5220072" cy="29311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43608" y="0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The study trip </a:t>
            </a:r>
            <a:r>
              <a:rPr lang="hu-HU" dirty="0" err="1" smtClean="0"/>
              <a:t>gave</a:t>
            </a:r>
            <a:r>
              <a:rPr lang="en-US" dirty="0" smtClean="0"/>
              <a:t> </a:t>
            </a:r>
            <a:r>
              <a:rPr lang="en-US" dirty="0"/>
              <a:t>a lot of </a:t>
            </a:r>
            <a:r>
              <a:rPr lang="en-US" dirty="0" smtClean="0"/>
              <a:t>experience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en-US" dirty="0"/>
              <a:t>for both students and teachers. We are pleased to have the opportunity provided by the application for us. Certainly, many people are fond of finding their </a:t>
            </a:r>
            <a:r>
              <a:rPr lang="hu-HU" dirty="0" err="1" smtClean="0"/>
              <a:t>aims</a:t>
            </a:r>
            <a:r>
              <a:rPr lang="en-US" smtClean="0"/>
              <a:t> </a:t>
            </a:r>
            <a:r>
              <a:rPr lang="en-US" dirty="0"/>
              <a:t>in the future, whether in tourism, </a:t>
            </a:r>
            <a:r>
              <a:rPr lang="en-US" dirty="0" smtClean="0"/>
              <a:t> </a:t>
            </a:r>
            <a:r>
              <a:rPr lang="en-US" dirty="0"/>
              <a:t>or in the catering industry.</a:t>
            </a:r>
            <a:endParaRPr lang="hu-HU" dirty="0"/>
          </a:p>
        </p:txBody>
      </p:sp>
      <p:pic>
        <p:nvPicPr>
          <p:cNvPr id="6" name="Kép 5" descr="19400695_660908747432458_22743945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924944"/>
            <a:ext cx="5244075" cy="3933056"/>
          </a:xfrm>
          <a:prstGeom prst="rect">
            <a:avLst/>
          </a:prstGeom>
        </p:spPr>
      </p:pic>
      <p:pic>
        <p:nvPicPr>
          <p:cNvPr id="7" name="Kép 6" descr="19369110_660907160765950_155533974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6097"/>
            <a:ext cx="3923928" cy="52319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</Words>
  <Application>Microsoft Office PowerPoint</Application>
  <PresentationFormat>Diavetítés a képernyőre (4:3 oldalarány)</PresentationFormat>
  <Paragraphs>7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Sanyi</dc:creator>
  <cp:lastModifiedBy>Windows-felhasználó</cp:lastModifiedBy>
  <cp:revision>12</cp:revision>
  <dcterms:created xsi:type="dcterms:W3CDTF">2017-06-19T12:41:33Z</dcterms:created>
  <dcterms:modified xsi:type="dcterms:W3CDTF">2017-07-04T08:05:14Z</dcterms:modified>
</cp:coreProperties>
</file>