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817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7762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6173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847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7605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4518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9059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632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36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5506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391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17318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777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242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0146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551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6703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1DFE0F-F5BE-496B-98CE-72995FF7D639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F089D1-89C6-4BCE-9B72-DFB5BE6221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769593" y="2724944"/>
            <a:ext cx="48351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8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 </a:t>
            </a:r>
            <a:r>
              <a:rPr lang="hu-HU" sz="8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services</a:t>
            </a:r>
            <a:endParaRPr lang="hu-HU" sz="8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28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9852" y="1107584"/>
            <a:ext cx="10689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/>
              <a:t>In</a:t>
            </a:r>
            <a:r>
              <a:rPr lang="hu-HU" sz="4000" dirty="0" smtClean="0"/>
              <a:t> May, 2017. </a:t>
            </a:r>
            <a:r>
              <a:rPr lang="hu-HU" sz="4000" dirty="0" err="1" smtClean="0"/>
              <a:t>we</a:t>
            </a:r>
            <a:r>
              <a:rPr lang="hu-HU" sz="4000" dirty="0" smtClean="0"/>
              <a:t> </a:t>
            </a:r>
            <a:r>
              <a:rPr lang="hu-HU" sz="4000" dirty="0" err="1" smtClean="0"/>
              <a:t>visited</a:t>
            </a:r>
            <a:r>
              <a:rPr lang="hu-HU" sz="4000" dirty="0" smtClean="0"/>
              <a:t> IT </a:t>
            </a:r>
            <a:r>
              <a:rPr lang="hu-HU" sz="4000" dirty="0" err="1" smtClean="0"/>
              <a:t>Services</a:t>
            </a:r>
            <a:r>
              <a:rPr lang="hu-HU" sz="4000" dirty="0"/>
              <a:t> </a:t>
            </a:r>
            <a:r>
              <a:rPr lang="hu-HU" sz="4000" dirty="0" err="1" smtClean="0"/>
              <a:t>in</a:t>
            </a:r>
            <a:r>
              <a:rPr lang="hu-HU" sz="4000" dirty="0" smtClean="0"/>
              <a:t> Debrecen. </a:t>
            </a:r>
            <a:r>
              <a:rPr lang="hu-HU" sz="4000" dirty="0" err="1" smtClean="0"/>
              <a:t>All</a:t>
            </a:r>
            <a:r>
              <a:rPr lang="hu-HU" sz="4000" dirty="0" smtClean="0"/>
              <a:t> of </a:t>
            </a:r>
            <a:r>
              <a:rPr lang="hu-HU" sz="4000" dirty="0" err="1" smtClean="0"/>
              <a:t>us</a:t>
            </a:r>
            <a:r>
              <a:rPr lang="hu-HU" sz="4000" dirty="0"/>
              <a:t> </a:t>
            </a:r>
            <a:r>
              <a:rPr lang="hu-HU" sz="4000" dirty="0" err="1" smtClean="0"/>
              <a:t>were</a:t>
            </a:r>
            <a:r>
              <a:rPr lang="hu-HU" sz="4000" dirty="0"/>
              <a:t> </a:t>
            </a:r>
            <a:r>
              <a:rPr lang="hu-HU" sz="4000" dirty="0" err="1" smtClean="0"/>
              <a:t>born</a:t>
            </a:r>
            <a:r>
              <a:rPr lang="hu-HU" sz="4000" dirty="0" smtClean="0"/>
              <a:t> </a:t>
            </a:r>
            <a:r>
              <a:rPr lang="hu-HU" sz="4000" dirty="0" err="1" smtClean="0"/>
              <a:t>into</a:t>
            </a:r>
            <a:r>
              <a:rPr lang="hu-HU" sz="4000" dirty="0" smtClean="0"/>
              <a:t> a </a:t>
            </a:r>
            <a:r>
              <a:rPr lang="hu-HU" sz="4000" dirty="0" err="1" smtClean="0"/>
              <a:t>developed</a:t>
            </a:r>
            <a:r>
              <a:rPr lang="hu-HU" sz="4000" dirty="0" smtClean="0"/>
              <a:t>, modern </a:t>
            </a:r>
            <a:r>
              <a:rPr lang="hu-HU" sz="4000" dirty="0" err="1" smtClean="0"/>
              <a:t>world</a:t>
            </a:r>
            <a:r>
              <a:rPr lang="hu-HU" sz="4000" dirty="0" smtClean="0"/>
              <a:t> </a:t>
            </a:r>
            <a:r>
              <a:rPr lang="hu-HU" sz="4000" dirty="0" err="1" smtClean="0"/>
              <a:t>so</a:t>
            </a:r>
            <a:r>
              <a:rPr lang="hu-HU" sz="4000" dirty="0" smtClean="0"/>
              <a:t> </a:t>
            </a:r>
            <a:r>
              <a:rPr lang="hu-HU" sz="4000" dirty="0" err="1" smtClean="0"/>
              <a:t>it</a:t>
            </a:r>
            <a:r>
              <a:rPr lang="hu-HU" sz="4000" dirty="0" smtClean="0"/>
              <a:t> </a:t>
            </a:r>
            <a:r>
              <a:rPr lang="hu-HU" sz="4000" dirty="0" err="1" smtClean="0"/>
              <a:t>was</a:t>
            </a:r>
            <a:r>
              <a:rPr lang="hu-HU" sz="4000" dirty="0" smtClean="0"/>
              <a:t> a </a:t>
            </a:r>
            <a:r>
              <a:rPr lang="hu-HU" sz="4000" dirty="0" err="1" smtClean="0"/>
              <a:t>very</a:t>
            </a:r>
            <a:r>
              <a:rPr lang="hu-HU" sz="4000" dirty="0" smtClean="0"/>
              <a:t> </a:t>
            </a:r>
            <a:r>
              <a:rPr lang="hu-HU" sz="4000" dirty="0" err="1" smtClean="0"/>
              <a:t>interesting</a:t>
            </a:r>
            <a:r>
              <a:rPr lang="hu-HU" sz="4000" dirty="0" smtClean="0"/>
              <a:t> </a:t>
            </a:r>
            <a:r>
              <a:rPr lang="hu-HU" sz="4000" dirty="0" err="1" smtClean="0"/>
              <a:t>experience</a:t>
            </a:r>
            <a:r>
              <a:rPr lang="hu-HU" sz="4000" dirty="0" smtClean="0"/>
              <a:t> </a:t>
            </a:r>
            <a:r>
              <a:rPr lang="hu-HU" sz="4000" dirty="0" err="1" smtClean="0"/>
              <a:t>to</a:t>
            </a:r>
            <a:r>
              <a:rPr lang="hu-HU" sz="4000" dirty="0" smtClean="0"/>
              <a:t> </a:t>
            </a:r>
            <a:r>
              <a:rPr lang="hu-HU" sz="4000" dirty="0" err="1" smtClean="0"/>
              <a:t>see</a:t>
            </a:r>
            <a:r>
              <a:rPr lang="hu-HU" sz="4000" dirty="0" smtClean="0"/>
              <a:t> </a:t>
            </a:r>
            <a:r>
              <a:rPr lang="hu-HU" sz="4000" dirty="0" err="1" smtClean="0"/>
              <a:t>how</a:t>
            </a:r>
            <a:r>
              <a:rPr lang="hu-HU" sz="4000" dirty="0" smtClean="0"/>
              <a:t> </a:t>
            </a:r>
            <a:r>
              <a:rPr lang="hu-HU" sz="4000" dirty="0" err="1" smtClean="0"/>
              <a:t>this</a:t>
            </a:r>
            <a:r>
              <a:rPr lang="hu-HU" sz="4000" dirty="0" smtClean="0"/>
              <a:t> </a:t>
            </a:r>
            <a:r>
              <a:rPr lang="hu-HU" sz="4000" dirty="0" err="1" smtClean="0"/>
              <a:t>organisation</a:t>
            </a:r>
            <a:r>
              <a:rPr lang="hu-HU" sz="4000" dirty="0" smtClean="0"/>
              <a:t> </a:t>
            </a:r>
            <a:r>
              <a:rPr lang="hu-HU" sz="4000" dirty="0" err="1" smtClean="0"/>
              <a:t>works</a:t>
            </a:r>
            <a:r>
              <a:rPr lang="hu-HU" sz="4000" dirty="0" smtClean="0"/>
              <a:t>. </a:t>
            </a:r>
            <a:r>
              <a:rPr lang="hu-HU" sz="4000" dirty="0" err="1" smtClean="0"/>
              <a:t>There</a:t>
            </a:r>
            <a:r>
              <a:rPr lang="hu-HU" sz="4000" dirty="0" smtClean="0"/>
              <a:t> is a </a:t>
            </a:r>
            <a:r>
              <a:rPr lang="hu-HU" sz="4000" dirty="0" err="1" smtClean="0"/>
              <a:t>huge</a:t>
            </a:r>
            <a:r>
              <a:rPr lang="hu-HU" sz="4000" dirty="0"/>
              <a:t> </a:t>
            </a:r>
            <a:r>
              <a:rPr lang="hu-HU" sz="4000" dirty="0" smtClean="0"/>
              <a:t>building </a:t>
            </a:r>
            <a:r>
              <a:rPr lang="hu-HU" sz="4000" dirty="0" err="1" smtClean="0"/>
              <a:t>which</a:t>
            </a:r>
            <a:r>
              <a:rPr lang="hu-HU" sz="4000" dirty="0" smtClean="0"/>
              <a:t> is </a:t>
            </a:r>
            <a:r>
              <a:rPr lang="hu-HU" sz="4000" dirty="0" err="1" smtClean="0"/>
              <a:t>suitable</a:t>
            </a:r>
            <a:r>
              <a:rPr lang="hu-HU" sz="4000" dirty="0" smtClean="0"/>
              <a:t> </a:t>
            </a:r>
            <a:r>
              <a:rPr lang="hu-HU" sz="4000" dirty="0" err="1" smtClean="0"/>
              <a:t>for</a:t>
            </a:r>
            <a:r>
              <a:rPr lang="hu-HU" sz="4000" dirty="0" smtClean="0"/>
              <a:t> </a:t>
            </a:r>
            <a:r>
              <a:rPr lang="hu-HU" sz="4000" dirty="0" err="1" smtClean="0"/>
              <a:t>all</a:t>
            </a:r>
            <a:r>
              <a:rPr lang="hu-HU" sz="4000" dirty="0" smtClean="0"/>
              <a:t> </a:t>
            </a:r>
            <a:r>
              <a:rPr lang="hu-HU" sz="4000" dirty="0" err="1" smtClean="0"/>
              <a:t>needs</a:t>
            </a:r>
            <a:r>
              <a:rPr lang="hu-HU" sz="4000" dirty="0" smtClean="0"/>
              <a:t>, and </a:t>
            </a:r>
            <a:r>
              <a:rPr lang="hu-HU" sz="4000" dirty="0" err="1" smtClean="0"/>
              <a:t>there</a:t>
            </a:r>
            <a:r>
              <a:rPr lang="hu-HU" sz="4000" dirty="0" smtClean="0"/>
              <a:t> is </a:t>
            </a:r>
            <a:r>
              <a:rPr lang="hu-HU" sz="4000" dirty="0" err="1" smtClean="0"/>
              <a:t>also</a:t>
            </a:r>
            <a:r>
              <a:rPr lang="hu-HU" sz="4000" dirty="0" smtClean="0"/>
              <a:t> a </a:t>
            </a:r>
            <a:r>
              <a:rPr lang="hu-HU" sz="4000" dirty="0" err="1" smtClean="0"/>
              <a:t>big</a:t>
            </a:r>
            <a:r>
              <a:rPr lang="hu-HU" sz="4000" dirty="0" smtClean="0"/>
              <a:t> </a:t>
            </a:r>
            <a:r>
              <a:rPr lang="hu-HU" sz="4000" dirty="0" err="1" smtClean="0"/>
              <a:t>car</a:t>
            </a:r>
            <a:r>
              <a:rPr lang="hu-HU" sz="4000" dirty="0" smtClean="0"/>
              <a:t> park.</a:t>
            </a:r>
          </a:p>
          <a:p>
            <a:pPr algn="ctr"/>
            <a:r>
              <a:rPr lang="hu-HU" sz="4000" dirty="0" err="1" smtClean="0"/>
              <a:t>People</a:t>
            </a:r>
            <a:r>
              <a:rPr lang="hu-HU" sz="4000" dirty="0" smtClean="0"/>
              <a:t> </a:t>
            </a:r>
            <a:r>
              <a:rPr lang="hu-HU" sz="4000" dirty="0" err="1" smtClean="0"/>
              <a:t>seemed</a:t>
            </a:r>
            <a:r>
              <a:rPr lang="hu-HU" sz="4000" dirty="0" smtClean="0"/>
              <a:t> </a:t>
            </a:r>
            <a:r>
              <a:rPr lang="hu-HU" sz="4000" dirty="0" err="1" smtClean="0"/>
              <a:t>to</a:t>
            </a:r>
            <a:r>
              <a:rPr lang="hu-HU" sz="4000" dirty="0" smtClean="0"/>
              <a:t> </a:t>
            </a:r>
            <a:r>
              <a:rPr lang="hu-HU" sz="4000" dirty="0" err="1" smtClean="0"/>
              <a:t>arrive</a:t>
            </a:r>
            <a:r>
              <a:rPr lang="hu-HU" sz="4000" dirty="0"/>
              <a:t> </a:t>
            </a:r>
            <a:r>
              <a:rPr lang="hu-HU" sz="4000" dirty="0" err="1" smtClean="0"/>
              <a:t>at</a:t>
            </a:r>
            <a:r>
              <a:rPr lang="hu-HU" sz="4000" dirty="0" smtClean="0"/>
              <a:t> </a:t>
            </a:r>
            <a:r>
              <a:rPr lang="hu-HU" sz="4000" dirty="0" err="1" smtClean="0"/>
              <a:t>work</a:t>
            </a:r>
            <a:r>
              <a:rPr lang="hu-HU" sz="4000" dirty="0" smtClean="0"/>
              <a:t> </a:t>
            </a:r>
            <a:r>
              <a:rPr lang="hu-HU" sz="4000" dirty="0" err="1" smtClean="0"/>
              <a:t>with</a:t>
            </a:r>
            <a:r>
              <a:rPr lang="hu-HU" sz="4000" dirty="0" smtClean="0"/>
              <a:t> </a:t>
            </a:r>
            <a:r>
              <a:rPr lang="hu-HU" sz="4000" dirty="0" err="1" smtClean="0"/>
              <a:t>pleasure</a:t>
            </a:r>
            <a:r>
              <a:rPr lang="hu-HU" sz="4000" dirty="0" smtClean="0"/>
              <a:t>. 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54241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1154913"/>
            <a:ext cx="8544059" cy="44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226"/>
          <a:stretch/>
        </p:blipFill>
        <p:spPr>
          <a:xfrm>
            <a:off x="2112136" y="1043189"/>
            <a:ext cx="7940824" cy="48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0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8794" y="1358544"/>
            <a:ext cx="4327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loved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see</a:t>
            </a:r>
            <a:r>
              <a:rPr lang="hu-HU" sz="2800" dirty="0" smtClean="0"/>
              <a:t> </a:t>
            </a:r>
            <a:r>
              <a:rPr lang="hu-HU" sz="2800" dirty="0" err="1" smtClean="0"/>
              <a:t>cooperation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employees</a:t>
            </a:r>
            <a:r>
              <a:rPr lang="hu-HU" sz="2800" dirty="0" smtClean="0"/>
              <a:t>. </a:t>
            </a:r>
            <a:r>
              <a:rPr lang="hu-HU" sz="2800" dirty="0" err="1" smtClean="0"/>
              <a:t>People</a:t>
            </a:r>
            <a:r>
              <a:rPr lang="hu-HU" sz="2800" dirty="0" smtClean="0"/>
              <a:t> </a:t>
            </a:r>
            <a:r>
              <a:rPr lang="hu-HU" sz="2800" dirty="0" err="1" smtClean="0"/>
              <a:t>have</a:t>
            </a:r>
            <a:r>
              <a:rPr lang="hu-HU" sz="2800" dirty="0" smtClean="0"/>
              <a:t> a </a:t>
            </a:r>
            <a:r>
              <a:rPr lang="hu-HU" sz="2800" dirty="0" err="1" smtClean="0"/>
              <a:t>good</a:t>
            </a:r>
            <a:r>
              <a:rPr lang="hu-HU" sz="2800" dirty="0" smtClean="0"/>
              <a:t> </a:t>
            </a:r>
            <a:r>
              <a:rPr lang="hu-HU" sz="2800" dirty="0" err="1" smtClean="0"/>
              <a:t>sense</a:t>
            </a:r>
            <a:r>
              <a:rPr lang="hu-HU" sz="2800" dirty="0" smtClean="0"/>
              <a:t> of </a:t>
            </a:r>
            <a:r>
              <a:rPr lang="hu-HU" sz="2800" dirty="0" err="1" smtClean="0"/>
              <a:t>information</a:t>
            </a:r>
            <a:r>
              <a:rPr lang="hu-HU" sz="2800" dirty="0" smtClean="0"/>
              <a:t> </a:t>
            </a:r>
            <a:r>
              <a:rPr lang="hu-HU" sz="2800" dirty="0" err="1" smtClean="0"/>
              <a:t>technology</a:t>
            </a:r>
            <a:r>
              <a:rPr lang="hu-HU" sz="2800" dirty="0" smtClean="0"/>
              <a:t> and </a:t>
            </a:r>
            <a:r>
              <a:rPr lang="hu-HU" sz="2800" dirty="0" err="1" smtClean="0"/>
              <a:t>they</a:t>
            </a:r>
            <a:r>
              <a:rPr lang="hu-HU" sz="2800" dirty="0" smtClean="0"/>
              <a:t> </a:t>
            </a:r>
            <a:r>
              <a:rPr lang="hu-HU" sz="2800" dirty="0" err="1" smtClean="0"/>
              <a:t>speak</a:t>
            </a:r>
            <a:r>
              <a:rPr lang="hu-HU" sz="2800" dirty="0" smtClean="0"/>
              <a:t> </a:t>
            </a:r>
            <a:r>
              <a:rPr lang="hu-HU" sz="2800" dirty="0" err="1" smtClean="0"/>
              <a:t>foreign</a:t>
            </a:r>
            <a:r>
              <a:rPr lang="hu-HU" sz="2800" dirty="0" smtClean="0"/>
              <a:t> </a:t>
            </a:r>
            <a:r>
              <a:rPr lang="hu-HU" sz="2800" dirty="0" err="1" smtClean="0"/>
              <a:t>languages</a:t>
            </a:r>
            <a:r>
              <a:rPr lang="hu-HU" sz="2800" dirty="0" smtClean="0"/>
              <a:t> </a:t>
            </a:r>
            <a:r>
              <a:rPr lang="hu-HU" sz="2800" dirty="0" err="1" smtClean="0"/>
              <a:t>well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6" y="1259096"/>
            <a:ext cx="5822525" cy="41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1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68947" y="1720690"/>
            <a:ext cx="4463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The </a:t>
            </a:r>
            <a:r>
              <a:rPr lang="hu-HU" sz="2800" dirty="0" err="1" smtClean="0"/>
              <a:t>employees</a:t>
            </a:r>
            <a:r>
              <a:rPr lang="hu-HU" sz="2800" dirty="0" smtClean="0"/>
              <a:t> </a:t>
            </a:r>
            <a:r>
              <a:rPr lang="hu-HU" sz="2800" dirty="0" err="1" smtClean="0"/>
              <a:t>speak</a:t>
            </a:r>
            <a:r>
              <a:rPr lang="hu-HU" sz="2800" dirty="0" smtClean="0"/>
              <a:t> </a:t>
            </a:r>
            <a:r>
              <a:rPr lang="hu-HU" sz="2800" dirty="0" err="1" smtClean="0"/>
              <a:t>mainly</a:t>
            </a:r>
            <a:r>
              <a:rPr lang="hu-HU" sz="2800" dirty="0" smtClean="0"/>
              <a:t> English and </a:t>
            </a:r>
            <a:r>
              <a:rPr lang="hu-HU" sz="2800" dirty="0" err="1" smtClean="0"/>
              <a:t>German</a:t>
            </a:r>
            <a:r>
              <a:rPr lang="hu-HU" sz="2800" dirty="0" smtClean="0"/>
              <a:t>. </a:t>
            </a:r>
          </a:p>
          <a:p>
            <a:r>
              <a:rPr lang="hu-HU" sz="2800" dirty="0" err="1" smtClean="0"/>
              <a:t>Each</a:t>
            </a:r>
            <a:r>
              <a:rPr lang="hu-HU" sz="2800" dirty="0" smtClean="0"/>
              <a:t> of </a:t>
            </a:r>
            <a:r>
              <a:rPr lang="hu-HU" sz="2800" dirty="0" err="1" smtClean="0"/>
              <a:t>them</a:t>
            </a:r>
            <a:r>
              <a:rPr lang="hu-HU" sz="2800" dirty="0" smtClean="0"/>
              <a:t> </a:t>
            </a:r>
            <a:r>
              <a:rPr lang="hu-HU" sz="2800" dirty="0" err="1" smtClean="0"/>
              <a:t>gets</a:t>
            </a:r>
            <a:r>
              <a:rPr lang="hu-HU" sz="2800" dirty="0" smtClean="0"/>
              <a:t> </a:t>
            </a:r>
            <a:r>
              <a:rPr lang="hu-HU" sz="2800" dirty="0" err="1" smtClean="0"/>
              <a:t>from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firm</a:t>
            </a:r>
            <a:r>
              <a:rPr lang="hu-HU" sz="2800" dirty="0" smtClean="0"/>
              <a:t> 120 free </a:t>
            </a:r>
            <a:r>
              <a:rPr lang="hu-HU" sz="2800" dirty="0" err="1" smtClean="0"/>
              <a:t>lessons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develop</a:t>
            </a:r>
            <a:r>
              <a:rPr lang="hu-HU" sz="2800" dirty="0" smtClean="0"/>
              <a:t> </a:t>
            </a:r>
            <a:r>
              <a:rPr lang="hu-HU" sz="2800" dirty="0" err="1" smtClean="0"/>
              <a:t>their</a:t>
            </a:r>
            <a:r>
              <a:rPr lang="hu-HU" sz="2800" dirty="0" smtClean="0"/>
              <a:t> </a:t>
            </a:r>
            <a:r>
              <a:rPr lang="hu-HU" sz="2800" dirty="0" err="1" smtClean="0"/>
              <a:t>foreign</a:t>
            </a:r>
            <a:r>
              <a:rPr lang="hu-HU" sz="2800" dirty="0" smtClean="0"/>
              <a:t> </a:t>
            </a:r>
            <a:r>
              <a:rPr lang="hu-HU" sz="2800" dirty="0" err="1" smtClean="0"/>
              <a:t>language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7" y="1558793"/>
            <a:ext cx="5144208" cy="34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5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79%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 </a:t>
            </a:r>
            <a:r>
              <a:rPr lang="hu-HU" dirty="0" err="1" smtClean="0"/>
              <a:t>speak</a:t>
            </a:r>
            <a:r>
              <a:rPr lang="hu-HU" dirty="0" smtClean="0"/>
              <a:t> English, 65% </a:t>
            </a:r>
            <a:r>
              <a:rPr lang="hu-HU" dirty="0" err="1" smtClean="0"/>
              <a:t>speak</a:t>
            </a:r>
            <a:r>
              <a:rPr lang="hu-HU" dirty="0" smtClean="0"/>
              <a:t> </a:t>
            </a:r>
            <a:r>
              <a:rPr lang="hu-HU" dirty="0" err="1" smtClean="0"/>
              <a:t>German</a:t>
            </a:r>
            <a:r>
              <a:rPr lang="hu-HU" dirty="0"/>
              <a:t> </a:t>
            </a:r>
            <a:r>
              <a:rPr lang="hu-HU" dirty="0" smtClean="0"/>
              <a:t>and 44% </a:t>
            </a:r>
            <a:r>
              <a:rPr lang="hu-HU" dirty="0" err="1" smtClean="0"/>
              <a:t>speak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English and </a:t>
            </a:r>
            <a:r>
              <a:rPr lang="hu-HU" dirty="0" err="1" smtClean="0"/>
              <a:t>German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5" y="3077796"/>
            <a:ext cx="444976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565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97735" y="1120462"/>
            <a:ext cx="3992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Besides</a:t>
            </a:r>
            <a:r>
              <a:rPr lang="hu-HU" sz="2800" dirty="0" smtClean="0"/>
              <a:t> </a:t>
            </a:r>
            <a:r>
              <a:rPr lang="hu-HU" sz="2800" dirty="0" err="1" smtClean="0"/>
              <a:t>daily</a:t>
            </a:r>
            <a:r>
              <a:rPr lang="hu-HU" sz="2800" dirty="0" smtClean="0"/>
              <a:t> </a:t>
            </a:r>
            <a:r>
              <a:rPr lang="hu-HU" sz="2800" dirty="0" err="1" smtClean="0"/>
              <a:t>work</a:t>
            </a:r>
            <a:r>
              <a:rPr lang="hu-HU" sz="2800" dirty="0" smtClean="0"/>
              <a:t> </a:t>
            </a:r>
            <a:r>
              <a:rPr lang="hu-HU" sz="2800" dirty="0" err="1" smtClean="0"/>
              <a:t>people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</a:t>
            </a:r>
            <a:r>
              <a:rPr lang="hu-HU" sz="2800" dirty="0" err="1" smtClean="0"/>
              <a:t>do</a:t>
            </a:r>
            <a:r>
              <a:rPr lang="hu-HU" sz="2800" dirty="0" smtClean="0"/>
              <a:t> </a:t>
            </a:r>
            <a:r>
              <a:rPr lang="hu-HU" sz="2800" dirty="0" err="1" smtClean="0"/>
              <a:t>different</a:t>
            </a:r>
            <a:r>
              <a:rPr lang="hu-HU" sz="2800" dirty="0" smtClean="0"/>
              <a:t> </a:t>
            </a:r>
            <a:r>
              <a:rPr lang="hu-HU" sz="2800" dirty="0" err="1" smtClean="0"/>
              <a:t>sports</a:t>
            </a:r>
            <a:r>
              <a:rPr lang="hu-HU" sz="2800" dirty="0" smtClean="0"/>
              <a:t>. IT </a:t>
            </a:r>
            <a:r>
              <a:rPr lang="hu-HU" sz="2800" dirty="0" err="1" smtClean="0"/>
              <a:t>Services</a:t>
            </a:r>
            <a:r>
              <a:rPr lang="hu-HU" sz="2800" dirty="0" smtClean="0"/>
              <a:t> has </a:t>
            </a:r>
            <a:r>
              <a:rPr lang="hu-HU" sz="2800" dirty="0" err="1" smtClean="0"/>
              <a:t>got</a:t>
            </a:r>
            <a:r>
              <a:rPr lang="hu-HU" sz="2800" dirty="0" smtClean="0"/>
              <a:t> an </a:t>
            </a:r>
            <a:r>
              <a:rPr lang="hu-HU" sz="2800" dirty="0" err="1" smtClean="0"/>
              <a:t>own</a:t>
            </a:r>
            <a:r>
              <a:rPr lang="hu-HU" sz="2800" dirty="0" smtClean="0"/>
              <a:t> </a:t>
            </a:r>
            <a:r>
              <a:rPr lang="hu-HU" sz="2800" dirty="0" err="1" smtClean="0"/>
              <a:t>gym</a:t>
            </a:r>
            <a:r>
              <a:rPr lang="hu-HU" sz="2800" dirty="0" smtClean="0"/>
              <a:t>. </a:t>
            </a:r>
            <a:r>
              <a:rPr lang="hu-HU" sz="2800" dirty="0" err="1" smtClean="0"/>
              <a:t>Employees</a:t>
            </a:r>
            <a:r>
              <a:rPr lang="hu-HU" sz="2800" dirty="0" smtClean="0"/>
              <a:t> </a:t>
            </a:r>
            <a:r>
              <a:rPr lang="hu-HU" sz="2800" dirty="0" err="1" smtClean="0"/>
              <a:t>also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go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work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bike.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8" y="1120462"/>
            <a:ext cx="5725730" cy="4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33" y="870397"/>
            <a:ext cx="7045050" cy="49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0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u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164</Words>
  <Application>Microsoft Office PowerPoint</Application>
  <PresentationFormat>Egyéni</PresentationFormat>
  <Paragraphs>8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Organikus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79% of the workers speak English, 65% speak German and 44% speak both English and German.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Dániel</dc:creator>
  <cp:lastModifiedBy>Windows-felhasználó</cp:lastModifiedBy>
  <cp:revision>14</cp:revision>
  <dcterms:created xsi:type="dcterms:W3CDTF">2017-06-16T15:07:11Z</dcterms:created>
  <dcterms:modified xsi:type="dcterms:W3CDTF">2017-06-21T06:50:46Z</dcterms:modified>
</cp:coreProperties>
</file>