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87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97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5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28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57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25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21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38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0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90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742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6E3D-84D0-49B2-8B90-524B222FFF38}" type="datetimeFigureOut">
              <a:rPr lang="hu-HU" smtClean="0"/>
              <a:t>2017.06.20.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0512C-7BE5-41AD-AD00-E0B87A7F37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14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-150301"/>
            <a:ext cx="9593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/>
              <a:t>NI-National Instruments</a:t>
            </a:r>
            <a:endParaRPr lang="hu-HU" sz="6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630885" y="5877405"/>
            <a:ext cx="6154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24th of </a:t>
            </a:r>
            <a:r>
              <a:rPr lang="hu-HU" sz="6000" dirty="0" err="1"/>
              <a:t>M</a:t>
            </a:r>
            <a:r>
              <a:rPr lang="hu-HU" sz="6000" dirty="0" err="1" smtClean="0"/>
              <a:t>arch</a:t>
            </a:r>
            <a:endParaRPr lang="hu-HU" sz="6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40" y="725714"/>
            <a:ext cx="9174490" cy="51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" y="0"/>
            <a:ext cx="120213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In </a:t>
            </a:r>
            <a:r>
              <a:rPr lang="hu-HU" sz="4400" dirty="0" err="1" smtClean="0"/>
              <a:t>our</a:t>
            </a:r>
            <a:r>
              <a:rPr lang="hu-HU" sz="4400" dirty="0" smtClean="0"/>
              <a:t> </a:t>
            </a:r>
            <a:r>
              <a:rPr lang="hu-HU" sz="4400" dirty="0" err="1" smtClean="0"/>
              <a:t>application</a:t>
            </a:r>
            <a:r>
              <a:rPr lang="hu-HU" sz="4400" dirty="0" smtClean="0"/>
              <a:t> </a:t>
            </a:r>
            <a:r>
              <a:rPr lang="hu-HU" sz="4400" dirty="0" smtClean="0"/>
              <a:t>we </a:t>
            </a:r>
            <a:r>
              <a:rPr lang="hu-HU" sz="4400" dirty="0" err="1" smtClean="0"/>
              <a:t>visited</a:t>
            </a:r>
            <a:r>
              <a:rPr lang="hu-HU" sz="4400" dirty="0" smtClean="0"/>
              <a:t>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err="1" smtClean="0"/>
              <a:t>factory</a:t>
            </a:r>
            <a:r>
              <a:rPr lang="hu-HU" sz="4400" dirty="0" smtClean="0"/>
              <a:t> of  NI (National Instruments)  in Debrecen, </a:t>
            </a:r>
            <a:r>
              <a:rPr lang="hu-HU" sz="4400" dirty="0" err="1" smtClean="0"/>
              <a:t>also</a:t>
            </a:r>
            <a:r>
              <a:rPr lang="hu-HU" sz="4400" dirty="0" smtClean="0"/>
              <a:t> we </a:t>
            </a:r>
            <a:r>
              <a:rPr lang="hu-HU" sz="4400" dirty="0" err="1" smtClean="0"/>
              <a:t>took</a:t>
            </a:r>
            <a:r>
              <a:rPr lang="hu-HU" sz="4400" dirty="0" smtClean="0"/>
              <a:t> a </a:t>
            </a:r>
            <a:r>
              <a:rPr lang="hu-HU" sz="4400" dirty="0" err="1" smtClean="0"/>
              <a:t>look</a:t>
            </a:r>
            <a:r>
              <a:rPr lang="hu-HU" sz="4400" dirty="0" smtClean="0"/>
              <a:t> </a:t>
            </a:r>
            <a:r>
              <a:rPr lang="hu-HU" sz="4400" dirty="0" err="1" smtClean="0"/>
              <a:t>into</a:t>
            </a:r>
            <a:r>
              <a:rPr lang="hu-HU" sz="4400" dirty="0" smtClean="0"/>
              <a:t>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err="1" smtClean="0"/>
              <a:t>job</a:t>
            </a:r>
            <a:r>
              <a:rPr lang="hu-HU" sz="4400" dirty="0" smtClean="0"/>
              <a:t> of an </a:t>
            </a:r>
            <a:r>
              <a:rPr lang="hu-HU" sz="4400" dirty="0" err="1" smtClean="0"/>
              <a:t>engineer</a:t>
            </a:r>
            <a:r>
              <a:rPr lang="hu-HU" sz="4400" dirty="0" smtClean="0"/>
              <a:t>. The </a:t>
            </a:r>
            <a:r>
              <a:rPr lang="hu-HU" sz="4400" dirty="0" err="1" smtClean="0"/>
              <a:t>workers</a:t>
            </a:r>
            <a:r>
              <a:rPr lang="hu-HU" sz="4400" dirty="0" smtClean="0"/>
              <a:t> </a:t>
            </a:r>
            <a:r>
              <a:rPr lang="hu-HU" sz="4400" dirty="0" err="1" smtClean="0"/>
              <a:t>presented</a:t>
            </a:r>
            <a:r>
              <a:rPr lang="hu-HU" sz="4400" dirty="0" smtClean="0"/>
              <a:t> </a:t>
            </a:r>
            <a:r>
              <a:rPr lang="hu-HU" sz="4400" dirty="0" err="1" smtClean="0"/>
              <a:t>us</a:t>
            </a:r>
            <a:r>
              <a:rPr lang="hu-HU" sz="4400" dirty="0" smtClean="0"/>
              <a:t>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err="1" smtClean="0"/>
              <a:t>production</a:t>
            </a:r>
            <a:r>
              <a:rPr lang="hu-HU" sz="4400" dirty="0" smtClean="0"/>
              <a:t> line and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err="1" smtClean="0"/>
              <a:t>storage</a:t>
            </a:r>
            <a:r>
              <a:rPr lang="hu-HU" sz="4400" dirty="0" smtClean="0"/>
              <a:t>.</a:t>
            </a:r>
            <a:endParaRPr lang="hu-HU" sz="4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5" y="3053557"/>
            <a:ext cx="5588000" cy="17375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030" y="3607671"/>
            <a:ext cx="4566282" cy="30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261258"/>
            <a:ext cx="12366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In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err="1" smtClean="0"/>
              <a:t>beginning</a:t>
            </a:r>
            <a:r>
              <a:rPr lang="hu-HU" sz="4400" dirty="0" smtClean="0"/>
              <a:t> </a:t>
            </a:r>
            <a:r>
              <a:rPr lang="hu-HU" sz="4400" dirty="0" smtClean="0"/>
              <a:t>of </a:t>
            </a:r>
            <a:r>
              <a:rPr lang="hu-HU" sz="4400" dirty="0" err="1" smtClean="0"/>
              <a:t>our</a:t>
            </a:r>
            <a:r>
              <a:rPr lang="hu-HU" sz="4400" dirty="0" smtClean="0"/>
              <a:t> </a:t>
            </a:r>
            <a:r>
              <a:rPr lang="hu-HU" sz="4400" dirty="0" err="1" smtClean="0"/>
              <a:t>tour</a:t>
            </a:r>
            <a:r>
              <a:rPr lang="hu-HU" sz="4400" dirty="0" smtClean="0"/>
              <a:t> </a:t>
            </a:r>
            <a:r>
              <a:rPr lang="hu-HU" sz="4400" dirty="0" err="1" smtClean="0"/>
              <a:t>we</a:t>
            </a:r>
            <a:r>
              <a:rPr lang="hu-HU" sz="4400" dirty="0" smtClean="0"/>
              <a:t> </a:t>
            </a:r>
            <a:r>
              <a:rPr lang="hu-HU" sz="4400" dirty="0" err="1" smtClean="0"/>
              <a:t>watched</a:t>
            </a:r>
            <a:r>
              <a:rPr lang="hu-HU" sz="4400" dirty="0" smtClean="0"/>
              <a:t> </a:t>
            </a:r>
            <a:r>
              <a:rPr lang="hu-HU" sz="4400" dirty="0" smtClean="0"/>
              <a:t>a </a:t>
            </a:r>
            <a:r>
              <a:rPr lang="hu-HU" sz="4400" dirty="0" err="1" smtClean="0"/>
              <a:t>short</a:t>
            </a:r>
            <a:r>
              <a:rPr lang="hu-HU" sz="4400" dirty="0" smtClean="0"/>
              <a:t> film </a:t>
            </a:r>
            <a:r>
              <a:rPr lang="hu-HU" sz="4400" dirty="0" err="1" smtClean="0"/>
              <a:t>about</a:t>
            </a:r>
            <a:r>
              <a:rPr lang="hu-HU" sz="4400" dirty="0" smtClean="0"/>
              <a:t>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smtClean="0"/>
              <a:t>‚</a:t>
            </a:r>
            <a:r>
              <a:rPr lang="hu-HU" sz="4400" dirty="0" err="1" smtClean="0"/>
              <a:t>evolution</a:t>
            </a:r>
            <a:r>
              <a:rPr lang="hu-HU" sz="4400" dirty="0" smtClean="0"/>
              <a:t>’</a:t>
            </a:r>
            <a:r>
              <a:rPr lang="hu-HU" sz="4400" dirty="0" smtClean="0"/>
              <a:t> </a:t>
            </a:r>
            <a:r>
              <a:rPr lang="hu-HU" sz="4400" dirty="0" smtClean="0"/>
              <a:t>of NI </a:t>
            </a:r>
            <a:r>
              <a:rPr lang="hu-HU" sz="4400" dirty="0" err="1" smtClean="0"/>
              <a:t>from</a:t>
            </a:r>
            <a:r>
              <a:rPr lang="hu-HU" sz="4400" dirty="0" smtClean="0"/>
              <a:t>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err="1" smtClean="0"/>
              <a:t>early</a:t>
            </a:r>
            <a:r>
              <a:rPr lang="hu-HU" sz="4400" dirty="0" smtClean="0"/>
              <a:t> of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smtClean="0"/>
              <a:t>70’s </a:t>
            </a:r>
            <a:r>
              <a:rPr lang="hu-HU" sz="4400" dirty="0" smtClean="0"/>
              <a:t>.</a:t>
            </a:r>
            <a:endParaRPr lang="hu-HU" sz="4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473434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 smtClean="0"/>
              <a:t>Before</a:t>
            </a:r>
            <a:r>
              <a:rPr lang="hu-HU" sz="4400" dirty="0" smtClean="0"/>
              <a:t> we </a:t>
            </a:r>
            <a:r>
              <a:rPr lang="hu-HU" sz="4400" dirty="0" err="1" smtClean="0"/>
              <a:t>started</a:t>
            </a:r>
            <a:r>
              <a:rPr lang="hu-HU" sz="4400" dirty="0" smtClean="0"/>
              <a:t> </a:t>
            </a:r>
            <a:r>
              <a:rPr lang="hu-HU" sz="4400" dirty="0" err="1" smtClean="0"/>
              <a:t>our</a:t>
            </a:r>
            <a:r>
              <a:rPr lang="hu-HU" sz="4400" dirty="0" smtClean="0"/>
              <a:t> </a:t>
            </a:r>
            <a:r>
              <a:rPr lang="hu-HU" sz="4400" dirty="0" err="1" smtClean="0"/>
              <a:t>trip</a:t>
            </a:r>
            <a:r>
              <a:rPr lang="hu-HU" sz="4400" dirty="0" smtClean="0"/>
              <a:t> </a:t>
            </a:r>
            <a:r>
              <a:rPr lang="hu-HU" sz="4400" dirty="0" err="1" smtClean="0"/>
              <a:t>into</a:t>
            </a:r>
            <a:r>
              <a:rPr lang="hu-HU" sz="4400" dirty="0" smtClean="0"/>
              <a:t>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err="1" smtClean="0"/>
              <a:t>factory</a:t>
            </a:r>
            <a:r>
              <a:rPr lang="hu-HU" sz="4400" dirty="0" smtClean="0"/>
              <a:t> part of </a:t>
            </a:r>
            <a:r>
              <a:rPr lang="hu-HU" sz="4400" dirty="0" err="1" smtClean="0"/>
              <a:t>the</a:t>
            </a:r>
            <a:r>
              <a:rPr lang="hu-HU" sz="4400" dirty="0" smtClean="0"/>
              <a:t> building we had </a:t>
            </a:r>
            <a:r>
              <a:rPr lang="hu-HU" sz="4400" dirty="0" err="1" smtClean="0"/>
              <a:t>to</a:t>
            </a:r>
            <a:r>
              <a:rPr lang="hu-HU" sz="4400" dirty="0" smtClean="0"/>
              <a:t> </a:t>
            </a:r>
            <a:r>
              <a:rPr lang="hu-HU" sz="4400" dirty="0" err="1" smtClean="0"/>
              <a:t>change</a:t>
            </a:r>
            <a:r>
              <a:rPr lang="hu-HU" sz="4400" dirty="0" smtClean="0"/>
              <a:t> </a:t>
            </a:r>
            <a:r>
              <a:rPr lang="hu-HU" sz="4400" dirty="0" err="1" smtClean="0"/>
              <a:t>our</a:t>
            </a:r>
            <a:r>
              <a:rPr lang="hu-HU" sz="4400" dirty="0" smtClean="0"/>
              <a:t> </a:t>
            </a:r>
            <a:r>
              <a:rPr lang="hu-HU" sz="4400" dirty="0" err="1" smtClean="0"/>
              <a:t>clothes</a:t>
            </a:r>
            <a:r>
              <a:rPr lang="hu-HU" sz="4400" dirty="0" smtClean="0"/>
              <a:t> </a:t>
            </a:r>
            <a:r>
              <a:rPr lang="hu-HU" sz="4400" dirty="0" err="1" smtClean="0"/>
              <a:t>to</a:t>
            </a:r>
            <a:r>
              <a:rPr lang="hu-HU" sz="4400" dirty="0" smtClean="0"/>
              <a:t> </a:t>
            </a:r>
            <a:r>
              <a:rPr lang="hu-HU" sz="4400" dirty="0" err="1" smtClean="0"/>
              <a:t>protective</a:t>
            </a:r>
            <a:r>
              <a:rPr lang="hu-HU" sz="4400" dirty="0" smtClean="0"/>
              <a:t> </a:t>
            </a:r>
            <a:r>
              <a:rPr lang="hu-HU" sz="4400" dirty="0" err="1" smtClean="0"/>
              <a:t>clothing</a:t>
            </a:r>
            <a:r>
              <a:rPr lang="hu-HU" sz="4400" dirty="0" smtClean="0"/>
              <a:t> .</a:t>
            </a:r>
            <a:endParaRPr lang="hu-HU" sz="4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43" y="1720000"/>
            <a:ext cx="5449461" cy="306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" y="1721065"/>
            <a:ext cx="544946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68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5429" y="290285"/>
            <a:ext cx="10943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 smtClean="0"/>
              <a:t>After</a:t>
            </a:r>
            <a:r>
              <a:rPr lang="hu-HU" sz="4400" dirty="0" smtClean="0"/>
              <a:t> </a:t>
            </a:r>
            <a:r>
              <a:rPr lang="hu-HU" sz="4400" dirty="0" err="1" smtClean="0"/>
              <a:t>our</a:t>
            </a:r>
            <a:r>
              <a:rPr lang="hu-HU" sz="4400" dirty="0" smtClean="0"/>
              <a:t> </a:t>
            </a:r>
            <a:r>
              <a:rPr lang="hu-HU" sz="4400" dirty="0" err="1" smtClean="0"/>
              <a:t>tour</a:t>
            </a:r>
            <a:r>
              <a:rPr lang="hu-HU" sz="4400" dirty="0" smtClean="0"/>
              <a:t> we </a:t>
            </a:r>
            <a:r>
              <a:rPr lang="hu-HU" sz="4400" dirty="0" err="1" smtClean="0"/>
              <a:t>went</a:t>
            </a:r>
            <a:r>
              <a:rPr lang="hu-HU" sz="4400" dirty="0" smtClean="0"/>
              <a:t> back </a:t>
            </a:r>
            <a:r>
              <a:rPr lang="hu-HU" sz="4400" dirty="0" err="1" smtClean="0"/>
              <a:t>to</a:t>
            </a:r>
            <a:r>
              <a:rPr lang="hu-HU" sz="4400" dirty="0" smtClean="0"/>
              <a:t> </a:t>
            </a:r>
            <a:r>
              <a:rPr lang="hu-HU" sz="4400" dirty="0" err="1" smtClean="0"/>
              <a:t>the</a:t>
            </a:r>
            <a:r>
              <a:rPr lang="hu-HU" sz="4400" dirty="0" smtClean="0"/>
              <a:t> </a:t>
            </a:r>
            <a:r>
              <a:rPr lang="hu-HU" sz="4400" dirty="0" err="1" smtClean="0"/>
              <a:t>lecture</a:t>
            </a:r>
            <a:r>
              <a:rPr lang="hu-HU" sz="4400" dirty="0" smtClean="0"/>
              <a:t> hall </a:t>
            </a:r>
            <a:r>
              <a:rPr lang="hu-HU" sz="4400" dirty="0" err="1" smtClean="0"/>
              <a:t>where</a:t>
            </a:r>
            <a:r>
              <a:rPr lang="hu-HU" sz="4400" dirty="0" smtClean="0"/>
              <a:t> we </a:t>
            </a:r>
            <a:r>
              <a:rPr lang="hu-HU" sz="4400" dirty="0" err="1" smtClean="0"/>
              <a:t>started</a:t>
            </a:r>
            <a:r>
              <a:rPr lang="hu-HU" sz="4400" dirty="0" smtClean="0"/>
              <a:t> </a:t>
            </a:r>
            <a:r>
              <a:rPr lang="hu-HU" sz="4400" dirty="0" err="1" smtClean="0"/>
              <a:t>to</a:t>
            </a:r>
            <a:r>
              <a:rPr lang="hu-HU" sz="4400" dirty="0" smtClean="0"/>
              <a:t> </a:t>
            </a:r>
            <a:r>
              <a:rPr lang="hu-HU" sz="4400" dirty="0" err="1" smtClean="0"/>
              <a:t>learn</a:t>
            </a:r>
            <a:r>
              <a:rPr lang="hu-HU" sz="4400" dirty="0" smtClean="0"/>
              <a:t> </a:t>
            </a:r>
            <a:r>
              <a:rPr lang="hu-HU" sz="4400" dirty="0" err="1" smtClean="0"/>
              <a:t>programming</a:t>
            </a:r>
            <a:r>
              <a:rPr lang="hu-HU" sz="4400" dirty="0" smtClean="0"/>
              <a:t>.</a:t>
            </a:r>
            <a:endParaRPr lang="hu-HU" sz="4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" y="1736835"/>
            <a:ext cx="7560000" cy="42451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678057" y="2887682"/>
            <a:ext cx="4513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 smtClean="0"/>
              <a:t>You</a:t>
            </a:r>
            <a:r>
              <a:rPr lang="hu-HU" sz="3600" dirty="0" smtClean="0"/>
              <a:t> </a:t>
            </a:r>
            <a:r>
              <a:rPr lang="hu-HU" sz="3600" dirty="0" err="1" smtClean="0"/>
              <a:t>are</a:t>
            </a:r>
            <a:r>
              <a:rPr lang="hu-HU" sz="3600" dirty="0" smtClean="0"/>
              <a:t> </a:t>
            </a:r>
            <a:r>
              <a:rPr lang="hu-HU" sz="3600" dirty="0" err="1" smtClean="0"/>
              <a:t>going</a:t>
            </a:r>
            <a:r>
              <a:rPr lang="hu-HU" sz="3600" dirty="0" smtClean="0"/>
              <a:t> </a:t>
            </a:r>
            <a:r>
              <a:rPr lang="hu-HU" sz="3600" dirty="0" err="1" smtClean="0"/>
              <a:t>to</a:t>
            </a:r>
            <a:r>
              <a:rPr lang="hu-HU" sz="3600" dirty="0" smtClean="0"/>
              <a:t> </a:t>
            </a:r>
            <a:r>
              <a:rPr lang="hu-HU" sz="3600" dirty="0" err="1" smtClean="0"/>
              <a:t>watch</a:t>
            </a:r>
            <a:r>
              <a:rPr lang="hu-HU" sz="3600" dirty="0" smtClean="0"/>
              <a:t> a video </a:t>
            </a:r>
            <a:r>
              <a:rPr lang="hu-HU" sz="3600" dirty="0" err="1" smtClean="0"/>
              <a:t>on</a:t>
            </a:r>
            <a:r>
              <a:rPr lang="hu-HU" sz="3600" dirty="0" smtClean="0"/>
              <a:t> </a:t>
            </a:r>
            <a:r>
              <a:rPr lang="hu-HU" sz="3600" dirty="0" err="1" smtClean="0"/>
              <a:t>the</a:t>
            </a:r>
            <a:r>
              <a:rPr lang="hu-HU" sz="3600" dirty="0" smtClean="0"/>
              <a:t> </a:t>
            </a:r>
            <a:r>
              <a:rPr lang="hu-HU" sz="3600" dirty="0" err="1" smtClean="0"/>
              <a:t>next</a:t>
            </a:r>
            <a:r>
              <a:rPr lang="hu-HU" sz="3600" dirty="0" smtClean="0"/>
              <a:t> </a:t>
            </a:r>
            <a:r>
              <a:rPr lang="hu-HU" sz="3600" dirty="0" err="1" smtClean="0"/>
              <a:t>page</a:t>
            </a:r>
            <a:r>
              <a:rPr lang="hu-HU" sz="3600" dirty="0" smtClean="0"/>
              <a:t> </a:t>
            </a:r>
            <a:r>
              <a:rPr lang="hu-HU" sz="3600" dirty="0" err="1" smtClean="0"/>
              <a:t>where</a:t>
            </a:r>
            <a:r>
              <a:rPr lang="hu-HU" sz="3600" dirty="0" smtClean="0"/>
              <a:t> we </a:t>
            </a:r>
            <a:r>
              <a:rPr lang="hu-HU" sz="3600" dirty="0" err="1" smtClean="0"/>
              <a:t>tried</a:t>
            </a:r>
            <a:r>
              <a:rPr lang="hu-HU" sz="3600" dirty="0" smtClean="0"/>
              <a:t> </a:t>
            </a:r>
            <a:r>
              <a:rPr lang="hu-HU" sz="3600" dirty="0" err="1" smtClean="0"/>
              <a:t>to</a:t>
            </a:r>
            <a:r>
              <a:rPr lang="hu-HU" sz="3600" dirty="0" smtClean="0"/>
              <a:t> programme a </a:t>
            </a:r>
            <a:r>
              <a:rPr lang="hu-HU" sz="3600" dirty="0" err="1" smtClean="0"/>
              <a:t>Lego</a:t>
            </a:r>
            <a:r>
              <a:rPr lang="hu-HU" sz="3600" dirty="0" smtClean="0"/>
              <a:t> robot. (It </a:t>
            </a:r>
            <a:r>
              <a:rPr lang="hu-HU" sz="3600" dirty="0" err="1" smtClean="0"/>
              <a:t>was</a:t>
            </a:r>
            <a:r>
              <a:rPr lang="hu-HU" sz="3600" dirty="0" smtClean="0"/>
              <a:t> </a:t>
            </a:r>
            <a:r>
              <a:rPr lang="hu-HU" sz="3600" dirty="0" err="1" smtClean="0"/>
              <a:t>very</a:t>
            </a:r>
            <a:r>
              <a:rPr lang="hu-HU" sz="3600" dirty="0" smtClean="0"/>
              <a:t> </a:t>
            </a:r>
            <a:r>
              <a:rPr lang="hu-HU" sz="3600" dirty="0" err="1" smtClean="0"/>
              <a:t>interesting</a:t>
            </a:r>
            <a:r>
              <a:rPr lang="hu-HU" sz="3600" dirty="0" smtClean="0"/>
              <a:t> and </a:t>
            </a:r>
            <a:r>
              <a:rPr lang="hu-HU" sz="3600" dirty="0" err="1" smtClean="0"/>
              <a:t>exciting</a:t>
            </a:r>
            <a:r>
              <a:rPr lang="hu-HU" sz="3600" dirty="0" smtClean="0"/>
              <a:t> </a:t>
            </a:r>
            <a:r>
              <a:rPr lang="hu-HU" sz="3600" dirty="0" err="1" smtClean="0"/>
              <a:t>for</a:t>
            </a:r>
            <a:r>
              <a:rPr lang="hu-HU" sz="3600" dirty="0" smtClean="0"/>
              <a:t> me :D)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124430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tional Instruments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469765" cy="53267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419772" y="0"/>
            <a:ext cx="2772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We „played” </a:t>
            </a:r>
            <a:r>
              <a:rPr lang="hu-HU" sz="3200" dirty="0" err="1" smtClean="0"/>
              <a:t>with</a:t>
            </a:r>
            <a:r>
              <a:rPr lang="hu-HU" sz="3200" dirty="0" smtClean="0"/>
              <a:t> </a:t>
            </a:r>
            <a:r>
              <a:rPr lang="hu-HU" sz="3200" dirty="0" err="1" smtClean="0"/>
              <a:t>Lego</a:t>
            </a:r>
            <a:r>
              <a:rPr lang="hu-HU" sz="3200" dirty="0" smtClean="0"/>
              <a:t> </a:t>
            </a:r>
            <a:r>
              <a:rPr lang="hu-HU" sz="3200" dirty="0" err="1" smtClean="0"/>
              <a:t>robots</a:t>
            </a:r>
            <a:r>
              <a:rPr lang="hu-HU" sz="3200" dirty="0" smtClean="0"/>
              <a:t> </a:t>
            </a:r>
            <a:r>
              <a:rPr lang="hu-HU" sz="3200" dirty="0" err="1" smtClean="0"/>
              <a:t>wich</a:t>
            </a:r>
            <a:r>
              <a:rPr lang="hu-HU" sz="3200" dirty="0" smtClean="0"/>
              <a:t> </a:t>
            </a:r>
            <a:r>
              <a:rPr lang="hu-HU" sz="3200" dirty="0" err="1" smtClean="0"/>
              <a:t>are</a:t>
            </a:r>
            <a:r>
              <a:rPr lang="hu-HU" sz="3200" dirty="0" smtClean="0"/>
              <a:t> </a:t>
            </a:r>
            <a:r>
              <a:rPr lang="hu-HU" sz="3200" dirty="0" err="1" smtClean="0"/>
              <a:t>used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teach</a:t>
            </a:r>
            <a:r>
              <a:rPr lang="hu-HU" sz="3200" dirty="0" smtClean="0"/>
              <a:t> </a:t>
            </a:r>
            <a:r>
              <a:rPr lang="hu-HU" sz="3200" dirty="0" err="1" smtClean="0"/>
              <a:t>children</a:t>
            </a:r>
            <a:r>
              <a:rPr lang="hu-HU" sz="3200" dirty="0" smtClean="0"/>
              <a:t> and </a:t>
            </a:r>
            <a:r>
              <a:rPr lang="hu-HU" sz="3200" dirty="0" err="1" smtClean="0"/>
              <a:t>people</a:t>
            </a:r>
            <a:r>
              <a:rPr lang="hu-HU" sz="3200" dirty="0" smtClean="0"/>
              <a:t> </a:t>
            </a:r>
            <a:r>
              <a:rPr lang="hu-HU" sz="3200" dirty="0" err="1" smtClean="0"/>
              <a:t>about</a:t>
            </a:r>
            <a:r>
              <a:rPr lang="hu-HU" sz="3200" dirty="0" smtClean="0"/>
              <a:t> </a:t>
            </a:r>
            <a:r>
              <a:rPr lang="hu-HU" sz="3200" dirty="0" err="1" smtClean="0"/>
              <a:t>programming</a:t>
            </a:r>
            <a:r>
              <a:rPr lang="hu-HU" sz="3200" dirty="0" smtClean="0"/>
              <a:t>.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54450" y="5631542"/>
            <a:ext cx="6415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It </a:t>
            </a:r>
            <a:r>
              <a:rPr lang="hu-HU" sz="5400" dirty="0" err="1" smtClean="0"/>
              <a:t>was</a:t>
            </a:r>
            <a:r>
              <a:rPr lang="hu-HU" sz="5400" dirty="0" smtClean="0"/>
              <a:t> a </a:t>
            </a:r>
            <a:r>
              <a:rPr lang="hu-HU" sz="5400" dirty="0" err="1" smtClean="0"/>
              <a:t>great</a:t>
            </a:r>
            <a:r>
              <a:rPr lang="hu-HU" sz="5400" dirty="0" smtClean="0"/>
              <a:t> </a:t>
            </a:r>
            <a:r>
              <a:rPr lang="hu-HU" sz="5400" dirty="0" err="1" smtClean="0"/>
              <a:t>fun</a:t>
            </a:r>
            <a:r>
              <a:rPr lang="hu-HU" sz="5400" dirty="0" smtClean="0"/>
              <a:t>!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09280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46743"/>
            <a:ext cx="8853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err="1" smtClean="0">
                <a:solidFill>
                  <a:srgbClr val="FF0000"/>
                </a:solidFill>
              </a:rPr>
              <a:t>Thank</a:t>
            </a:r>
            <a:r>
              <a:rPr lang="hu-HU" sz="5400" dirty="0" smtClean="0">
                <a:solidFill>
                  <a:srgbClr val="FF0000"/>
                </a:solidFill>
              </a:rPr>
              <a:t> </a:t>
            </a:r>
            <a:r>
              <a:rPr lang="hu-HU" sz="5400" dirty="0" err="1" smtClean="0">
                <a:solidFill>
                  <a:srgbClr val="FF0000"/>
                </a:solidFill>
              </a:rPr>
              <a:t>you</a:t>
            </a:r>
            <a:r>
              <a:rPr lang="hu-HU" sz="5400" dirty="0" smtClean="0">
                <a:solidFill>
                  <a:srgbClr val="FF0000"/>
                </a:solidFill>
              </a:rPr>
              <a:t> </a:t>
            </a:r>
            <a:r>
              <a:rPr lang="hu-HU" sz="5400" dirty="0" err="1" smtClean="0">
                <a:solidFill>
                  <a:srgbClr val="FF0000"/>
                </a:solidFill>
              </a:rPr>
              <a:t>for</a:t>
            </a:r>
            <a:r>
              <a:rPr lang="hu-HU" sz="5400" dirty="0" smtClean="0">
                <a:solidFill>
                  <a:srgbClr val="FF0000"/>
                </a:solidFill>
              </a:rPr>
              <a:t> </a:t>
            </a:r>
            <a:r>
              <a:rPr lang="hu-HU" sz="5400" dirty="0" err="1" smtClean="0">
                <a:solidFill>
                  <a:srgbClr val="FF0000"/>
                </a:solidFill>
              </a:rPr>
              <a:t>your</a:t>
            </a:r>
            <a:r>
              <a:rPr lang="hu-HU" sz="5400" dirty="0" smtClean="0">
                <a:solidFill>
                  <a:srgbClr val="FF0000"/>
                </a:solidFill>
              </a:rPr>
              <a:t> </a:t>
            </a:r>
            <a:r>
              <a:rPr lang="hu-HU" sz="5400" dirty="0" err="1" smtClean="0">
                <a:solidFill>
                  <a:srgbClr val="FF0000"/>
                </a:solidFill>
              </a:rPr>
              <a:t>attention</a:t>
            </a:r>
            <a:r>
              <a:rPr lang="hu-HU" sz="5400" dirty="0" smtClean="0">
                <a:solidFill>
                  <a:srgbClr val="FF0000"/>
                </a:solidFill>
              </a:rPr>
              <a:t>!</a:t>
            </a:r>
            <a:endParaRPr lang="hu-HU" sz="54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226629" y="6088559"/>
            <a:ext cx="5965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Made </a:t>
            </a:r>
            <a:r>
              <a:rPr lang="hu-HU" sz="4400" dirty="0" err="1" smtClean="0"/>
              <a:t>by</a:t>
            </a:r>
            <a:r>
              <a:rPr lang="hu-HU" sz="4400" dirty="0" smtClean="0"/>
              <a:t>: Hegedüs Bence</a:t>
            </a:r>
            <a:endParaRPr lang="hu-HU" sz="4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48" y="2423885"/>
            <a:ext cx="9377471" cy="23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70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175</Words>
  <Application>Microsoft Office PowerPoint</Application>
  <PresentationFormat>Egyéni</PresentationFormat>
  <Paragraphs>11</Paragraphs>
  <Slides>6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Bence</dc:creator>
  <cp:lastModifiedBy>Windows-felhasználó</cp:lastModifiedBy>
  <cp:revision>15</cp:revision>
  <dcterms:created xsi:type="dcterms:W3CDTF">2017-06-14T16:10:33Z</dcterms:created>
  <dcterms:modified xsi:type="dcterms:W3CDTF">2017-06-20T12:05:23Z</dcterms:modified>
</cp:coreProperties>
</file>