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64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618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3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09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0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618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54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524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400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539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787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2452-714B-4B80-B44F-37088C808C53}" type="datetimeFigureOut">
              <a:rPr lang="hu-HU" smtClean="0"/>
              <a:t>2017.07.04.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27E56-2E33-4A65-9790-8AC1D05AAD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449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 </a:t>
            </a:r>
            <a:r>
              <a:rPr lang="hu-HU" sz="6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H-angol-j</a:t>
            </a:r>
            <a:r>
              <a:rPr lang="hu-HU" sz="6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munka világára</a:t>
            </a:r>
            <a:endParaRPr lang="hu-HU" sz="6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</a:rPr>
              <a:t>Debreceni Repülőtér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419872" y="4797151"/>
            <a:ext cx="2246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2016. 11. 15</a:t>
            </a:r>
            <a:endParaRPr lang="hu-HU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1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060993"/>
            <a:ext cx="8208912" cy="45363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 err="1" smtClean="0"/>
              <a:t>H-angol-j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munka világára elnevezésű pályázat keretében 2016. 11. 15-én eljutottunk a Debreceni Repülőtérre. 21 diák és 3 tanár vett részt ezen a tanulmányi kiránduláson. Benézhettünk a kulisszák mögé, megtekinthettük a kifutó pályát, a nagy hangárokat, valamint a gyors és hatékony segítség érdekében állandó készenlétben tartott tűzoltó autókat és mentő helikoptert is. Átélhettük a biztonsági ellenőrzés izgalmait, és megtekinthettük az utas- és poggyászfelvétel helyszínét is. A </a:t>
            </a:r>
            <a:r>
              <a:rPr lang="hu-HU" smtClean="0"/>
              <a:t>gyerekek tanúi </a:t>
            </a:r>
            <a:r>
              <a:rPr lang="hu-HU" dirty="0" smtClean="0"/>
              <a:t>lehettek a repülőbe való beszállás pillanatainak, valamint a gép levegőbe emelkedésének.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9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2400" dirty="0" smtClean="0"/>
              <a:t>Elmondták, hogy a jövőben tervezett nagy volumenű beruházások kapcsán Debrecenben igazi 21. századi, modern repülőtér kerül majd kialakításra, mi pedig reméljük, hogy iskolánk diákjaiból is számos diák választja majd a pilóta, vagy a légiutas-kísérő életpályát</a:t>
            </a:r>
            <a:endParaRPr lang="hu-H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5463238" cy="307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7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b="1" i="1" u="sng" dirty="0" smtClean="0">
                <a:solidFill>
                  <a:srgbClr val="FF0000"/>
                </a:solidFill>
              </a:rPr>
              <a:t>Köszönöm a figyelmet!</a:t>
            </a:r>
            <a:endParaRPr lang="hu-HU" sz="5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108</Words>
  <Application>Microsoft Office PowerPoint</Application>
  <PresentationFormat>Diavetítés a képernyőre (4:3 oldalarány)</PresentationFormat>
  <Paragraphs>7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 H-angol-j a munka világára</vt:lpstr>
      <vt:lpstr>PowerPoint bemutató</vt:lpstr>
      <vt:lpstr>   Elmondták, hogy a jövőben tervezett nagy volumenű beruházások kapcsán Debrecenben igazi 21. századi, modern repülőtér kerül majd kialakításra, mi pedig reméljük, hogy iskolánk diákjaiból is számos diák választja majd a pilóta, vagy a légiutas-kísérő életpályát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H-angol-j a munka világára</dc:title>
  <dc:creator>Lenovo</dc:creator>
  <cp:lastModifiedBy>Windows-felhasználó</cp:lastModifiedBy>
  <cp:revision>5</cp:revision>
  <dcterms:created xsi:type="dcterms:W3CDTF">2017-06-19T13:26:59Z</dcterms:created>
  <dcterms:modified xsi:type="dcterms:W3CDTF">2017-07-04T07:54:11Z</dcterms:modified>
</cp:coreProperties>
</file>