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Lekerekített téglalap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0" name="Alcím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9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kerekített téglalap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Lekerekített téglalap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kerekített téglalap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Egy sarkán kerekített téglalap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Lekerekített téglalap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Cím helye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5" name="Dátum helye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0618D98-0B0F-4F47-83A8-6A56112DE470}" type="datetimeFigureOut">
              <a:rPr lang="hu-HU" smtClean="0"/>
              <a:t>2016.11.18.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47C016C-CB2C-4AA1-9713-B0537688C819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6600" dirty="0" smtClean="0"/>
              <a:t>The Little Fox </a:t>
            </a:r>
            <a:endParaRPr lang="hu-HU" sz="6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255228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016"/>
            <a:ext cx="4081636" cy="28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1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Karak</a:t>
            </a:r>
            <a:r>
              <a:rPr lang="hu-HU" dirty="0" smtClean="0"/>
              <a:t> </a:t>
            </a:r>
            <a:r>
              <a:rPr lang="hu-HU" dirty="0" err="1" smtClean="0"/>
              <a:t>dies</a:t>
            </a:r>
            <a:r>
              <a:rPr lang="hu-HU" dirty="0" smtClean="0"/>
              <a:t> and …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476375"/>
            <a:ext cx="72104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8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…</a:t>
            </a:r>
            <a:r>
              <a:rPr lang="en-US" dirty="0" smtClean="0"/>
              <a:t>V</a:t>
            </a:r>
            <a:r>
              <a:rPr lang="hu-HU" dirty="0" err="1" smtClean="0"/>
              <a:t>uk</a:t>
            </a:r>
            <a:r>
              <a:rPr lang="en-US" dirty="0" smtClean="0"/>
              <a:t> </a:t>
            </a:r>
            <a:r>
              <a:rPr lang="en-US" dirty="0"/>
              <a:t>swears revenge on the hunter and finally accomplishes </a:t>
            </a:r>
            <a:r>
              <a:rPr lang="en-US" dirty="0" smtClean="0"/>
              <a:t>it</a:t>
            </a:r>
            <a:r>
              <a:rPr lang="hu-HU" dirty="0" smtClean="0"/>
              <a:t>…</a:t>
            </a:r>
            <a:endParaRPr lang="hu-H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21610"/>
            <a:ext cx="6004694" cy="370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4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hu-HU" dirty="0" smtClean="0"/>
              <a:t>…</a:t>
            </a:r>
            <a:r>
              <a:rPr lang="en-US" dirty="0" smtClean="0"/>
              <a:t>playing </a:t>
            </a:r>
            <a:r>
              <a:rPr lang="en-US" dirty="0"/>
              <a:t>many jokes on the hunter's stupid dogs, killing and devouring the man's livestock and eventually playing tricks on the man himself.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5040560" cy="28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52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1380704"/>
          </a:xfrm>
        </p:spPr>
        <p:txBody>
          <a:bodyPr>
            <a:normAutofit/>
          </a:bodyPr>
          <a:lstStyle/>
          <a:p>
            <a:r>
              <a:rPr lang="en-US" dirty="0"/>
              <a:t>At the end of the film, </a:t>
            </a:r>
            <a:r>
              <a:rPr lang="en-US" dirty="0" smtClean="0"/>
              <a:t>V</a:t>
            </a:r>
            <a:r>
              <a:rPr lang="hu-HU" dirty="0" err="1" smtClean="0"/>
              <a:t>uk</a:t>
            </a:r>
            <a:r>
              <a:rPr lang="en-US" dirty="0" smtClean="0"/>
              <a:t> </a:t>
            </a:r>
            <a:r>
              <a:rPr lang="en-US" dirty="0"/>
              <a:t>and Foxy have cubs of their own.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69151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47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512168"/>
          </a:xfrm>
        </p:spPr>
        <p:txBody>
          <a:bodyPr/>
          <a:lstStyle/>
          <a:p>
            <a:pPr algn="ctr"/>
            <a:r>
              <a:rPr lang="hu-HU" dirty="0" smtClean="0"/>
              <a:t>The </a:t>
            </a:r>
            <a:r>
              <a:rPr lang="hu-HU" dirty="0" err="1" smtClean="0"/>
              <a:t>English-language</a:t>
            </a:r>
            <a:r>
              <a:rPr lang="hu-HU" dirty="0" smtClean="0"/>
              <a:t> </a:t>
            </a:r>
            <a:r>
              <a:rPr lang="hu-HU" dirty="0" err="1" smtClean="0"/>
              <a:t>dub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22376" y="1916832"/>
            <a:ext cx="7772400" cy="4536504"/>
          </a:xfrm>
        </p:spPr>
        <p:txBody>
          <a:bodyPr>
            <a:normAutofit/>
          </a:bodyPr>
          <a:lstStyle/>
          <a:p>
            <a:pPr marL="493776" indent="-457200" algn="l">
              <a:buFont typeface="Arial" panose="020B0604020202020204" pitchFamily="34" charset="0"/>
              <a:buChar char="•"/>
            </a:pPr>
            <a:endParaRPr lang="hu-HU" sz="2800" dirty="0" smtClean="0"/>
          </a:p>
          <a:p>
            <a:pPr marL="493776" indent="-457200" algn="l">
              <a:buFont typeface="Arial" panose="020B0604020202020204" pitchFamily="34" charset="0"/>
              <a:buChar char="•"/>
            </a:pPr>
            <a:endParaRPr lang="hu-HU" sz="2800" dirty="0" smtClean="0"/>
          </a:p>
          <a:p>
            <a:pPr marL="493776" indent="-457200" algn="l">
              <a:buFont typeface="Arial" panose="020B0604020202020204" pitchFamily="34" charset="0"/>
              <a:buChar char="•"/>
            </a:pPr>
            <a:r>
              <a:rPr lang="hu-HU" sz="2800" dirty="0" err="1" smtClean="0"/>
              <a:t>Released</a:t>
            </a:r>
            <a:r>
              <a:rPr lang="hu-HU" sz="2800" dirty="0" smtClean="0"/>
              <a:t> </a:t>
            </a:r>
            <a:r>
              <a:rPr lang="hu-HU" sz="2800" dirty="0" err="1" smtClean="0"/>
              <a:t>in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USA</a:t>
            </a:r>
          </a:p>
          <a:p>
            <a:pPr marL="493776" indent="-457200" algn="l">
              <a:buFont typeface="Arial" panose="020B0604020202020204" pitchFamily="34" charset="0"/>
              <a:buChar char="•"/>
            </a:pPr>
            <a:endParaRPr lang="hu-HU" sz="2800" dirty="0" smtClean="0"/>
          </a:p>
          <a:p>
            <a:pPr marL="493776" indent="-457200" algn="l">
              <a:buFont typeface="Arial" panose="020B0604020202020204" pitchFamily="34" charset="0"/>
              <a:buChar char="•"/>
            </a:pPr>
            <a:r>
              <a:rPr lang="hu-HU" sz="2800" dirty="0" smtClean="0"/>
              <a:t>The English </a:t>
            </a:r>
            <a:r>
              <a:rPr lang="hu-HU" sz="2800" dirty="0" err="1" smtClean="0"/>
              <a:t>dub</a:t>
            </a:r>
            <a:r>
              <a:rPr lang="hu-HU" sz="2800" dirty="0" smtClean="0"/>
              <a:t> </a:t>
            </a:r>
            <a:r>
              <a:rPr lang="hu-HU" sz="2800" dirty="0" err="1" smtClean="0"/>
              <a:t>changes</a:t>
            </a:r>
            <a:r>
              <a:rPr lang="hu-HU" sz="2800" dirty="0" smtClean="0"/>
              <a:t> Vuk’s </a:t>
            </a:r>
            <a:r>
              <a:rPr lang="hu-HU" sz="2800" dirty="0" err="1" smtClean="0"/>
              <a:t>name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„</a:t>
            </a:r>
            <a:r>
              <a:rPr lang="hu-HU" sz="2800" dirty="0" err="1" smtClean="0"/>
              <a:t>Vic</a:t>
            </a:r>
            <a:r>
              <a:rPr lang="hu-HU" sz="2800" dirty="0" smtClean="0"/>
              <a:t>” and </a:t>
            </a:r>
            <a:r>
              <a:rPr lang="hu-HU" sz="2800" dirty="0" err="1" smtClean="0"/>
              <a:t>his</a:t>
            </a:r>
            <a:r>
              <a:rPr lang="hu-HU" sz="2800" dirty="0" smtClean="0"/>
              <a:t> </a:t>
            </a:r>
            <a:r>
              <a:rPr lang="hu-HU" sz="2800" dirty="0" err="1" smtClean="0"/>
              <a:t>wife</a:t>
            </a:r>
            <a:r>
              <a:rPr lang="hu-HU" sz="2800" dirty="0" smtClean="0"/>
              <a:t>’s </a:t>
            </a:r>
            <a:r>
              <a:rPr lang="hu-HU" sz="2800" dirty="0" err="1" smtClean="0"/>
              <a:t>name</a:t>
            </a:r>
            <a:r>
              <a:rPr lang="hu-HU" sz="2800" dirty="0" smtClean="0"/>
              <a:t> </a:t>
            </a:r>
            <a:r>
              <a:rPr lang="hu-HU" sz="2800" dirty="0" err="1" smtClean="0"/>
              <a:t>to</a:t>
            </a:r>
            <a:r>
              <a:rPr lang="hu-HU" sz="2800" dirty="0" smtClean="0"/>
              <a:t> „</a:t>
            </a:r>
            <a:r>
              <a:rPr lang="hu-HU" sz="2800" dirty="0" err="1" smtClean="0"/>
              <a:t>Foxy</a:t>
            </a:r>
            <a:r>
              <a:rPr lang="hu-HU" sz="2800" dirty="0" smtClean="0"/>
              <a:t>”, </a:t>
            </a:r>
            <a:r>
              <a:rPr lang="hu-HU" sz="2800" dirty="0" err="1" smtClean="0"/>
              <a:t>although</a:t>
            </a:r>
            <a:r>
              <a:rPr lang="hu-HU" sz="2800" dirty="0" smtClean="0"/>
              <a:t> </a:t>
            </a:r>
            <a:r>
              <a:rPr lang="hu-HU" sz="2800" dirty="0" err="1" smtClean="0"/>
              <a:t>Karak</a:t>
            </a:r>
            <a:r>
              <a:rPr lang="hu-HU" sz="2800" dirty="0" smtClean="0"/>
              <a:t>’</a:t>
            </a:r>
            <a:r>
              <a:rPr lang="hu-HU" sz="2800" dirty="0" err="1" smtClean="0"/>
              <a:t>s</a:t>
            </a:r>
            <a:r>
              <a:rPr lang="hu-HU" sz="2800" dirty="0" smtClean="0"/>
              <a:t> </a:t>
            </a:r>
            <a:r>
              <a:rPr lang="hu-HU" sz="2800" dirty="0" err="1" smtClean="0"/>
              <a:t>name</a:t>
            </a:r>
            <a:r>
              <a:rPr lang="hu-HU" sz="2800" dirty="0" smtClean="0"/>
              <a:t> </a:t>
            </a:r>
            <a:r>
              <a:rPr lang="hu-HU" sz="2800" dirty="0" err="1" smtClean="0"/>
              <a:t>remained</a:t>
            </a:r>
            <a:r>
              <a:rPr lang="hu-HU" sz="2800" dirty="0" smtClean="0"/>
              <a:t> </a:t>
            </a:r>
            <a:r>
              <a:rPr lang="hu-HU" sz="2800" dirty="0" err="1" smtClean="0"/>
              <a:t>unchanged</a:t>
            </a:r>
            <a:r>
              <a:rPr lang="hu-HU" sz="2800" dirty="0" smtClean="0"/>
              <a:t>. </a:t>
            </a:r>
            <a:endParaRPr lang="hu-HU" sz="2800" dirty="0"/>
          </a:p>
        </p:txBody>
      </p:sp>
      <p:pic>
        <p:nvPicPr>
          <p:cNvPr id="5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10" name="traile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famous theme-song of the cartoon </a:t>
            </a:r>
            <a:endParaRPr lang="hu-HU" dirty="0"/>
          </a:p>
        </p:txBody>
      </p:sp>
      <p:pic>
        <p:nvPicPr>
          <p:cNvPr id="3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508961"/>
            <a:ext cx="5400600" cy="405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i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4" name="trai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242994" y="824232"/>
            <a:ext cx="6353342" cy="476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2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u-HU" dirty="0" smtClean="0"/>
              <a:t>1981 </a:t>
            </a:r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animated</a:t>
            </a:r>
            <a:r>
              <a:rPr lang="hu-HU" dirty="0" smtClean="0"/>
              <a:t> film</a:t>
            </a:r>
          </a:p>
          <a:p>
            <a:endParaRPr lang="hu-HU" dirty="0" smtClean="0"/>
          </a:p>
          <a:p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novel</a:t>
            </a:r>
            <a:r>
              <a:rPr lang="hu-HU" dirty="0" smtClean="0"/>
              <a:t> Vuk </a:t>
            </a:r>
            <a:r>
              <a:rPr lang="hu-HU" dirty="0" err="1" smtClean="0"/>
              <a:t>by</a:t>
            </a:r>
            <a:r>
              <a:rPr lang="hu-HU" dirty="0" smtClean="0"/>
              <a:t> István Fekete</a:t>
            </a:r>
          </a:p>
          <a:p>
            <a:endParaRPr lang="hu-HU" dirty="0"/>
          </a:p>
          <a:p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classics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Hungarian</a:t>
            </a:r>
            <a:r>
              <a:rPr lang="hu-HU" dirty="0" smtClean="0"/>
              <a:t> </a:t>
            </a:r>
            <a:r>
              <a:rPr lang="hu-HU" dirty="0" err="1" smtClean="0"/>
              <a:t>animation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96" y="530224"/>
            <a:ext cx="3486577" cy="49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64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920" y="4725144"/>
            <a:ext cx="8245544" cy="1656184"/>
          </a:xfrm>
        </p:spPr>
        <p:txBody>
          <a:bodyPr>
            <a:normAutofit/>
          </a:bodyPr>
          <a:lstStyle/>
          <a:p>
            <a:r>
              <a:rPr lang="en-US" sz="2300" b="0" dirty="0">
                <a:solidFill>
                  <a:srgbClr val="252525"/>
                </a:solidFill>
                <a:effectLst/>
                <a:latin typeface="Arial"/>
              </a:rPr>
              <a:t>The film tells the story of a little fox kit, V</a:t>
            </a:r>
            <a:r>
              <a:rPr lang="hu-HU" sz="2300" b="0" dirty="0" err="1">
                <a:solidFill>
                  <a:srgbClr val="252525"/>
                </a:solidFill>
                <a:effectLst/>
                <a:latin typeface="Arial"/>
              </a:rPr>
              <a:t>uk</a:t>
            </a:r>
            <a:r>
              <a:rPr lang="en-US" sz="2300" b="0" dirty="0">
                <a:solidFill>
                  <a:srgbClr val="252525"/>
                </a:solidFill>
                <a:effectLst/>
                <a:latin typeface="Arial"/>
              </a:rPr>
              <a:t>, who ventures away from his family's den and, upon his return, learns from his uncle </a:t>
            </a:r>
            <a:r>
              <a:rPr lang="en-US" sz="2300" b="0" dirty="0" err="1">
                <a:solidFill>
                  <a:srgbClr val="252525"/>
                </a:solidFill>
                <a:effectLst/>
                <a:latin typeface="Arial"/>
              </a:rPr>
              <a:t>Karak</a:t>
            </a:r>
            <a:r>
              <a:rPr lang="en-US" sz="2300" b="0" dirty="0">
                <a:solidFill>
                  <a:srgbClr val="252525"/>
                </a:solidFill>
                <a:effectLst/>
                <a:latin typeface="Arial"/>
              </a:rPr>
              <a:t> that his entire family has been shot and killed by a human hunter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548680"/>
            <a:ext cx="613668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Karak</a:t>
            </a:r>
            <a:r>
              <a:rPr lang="en-US" dirty="0"/>
              <a:t> then offers for </a:t>
            </a:r>
            <a:r>
              <a:rPr lang="en-US" dirty="0" smtClean="0"/>
              <a:t>V</a:t>
            </a:r>
            <a:r>
              <a:rPr lang="hu-HU" dirty="0" err="1" smtClean="0"/>
              <a:t>uk</a:t>
            </a:r>
            <a:r>
              <a:rPr lang="hu-HU" dirty="0" smtClean="0"/>
              <a:t> </a:t>
            </a:r>
            <a:r>
              <a:rPr lang="en-US" dirty="0" smtClean="0"/>
              <a:t>to </a:t>
            </a:r>
            <a:r>
              <a:rPr lang="en-US" dirty="0"/>
              <a:t>stay with him, and </a:t>
            </a:r>
            <a:r>
              <a:rPr lang="hu-HU" dirty="0" smtClean="0"/>
              <a:t>he</a:t>
            </a:r>
            <a:r>
              <a:rPr lang="en-US" dirty="0" smtClean="0"/>
              <a:t> </a:t>
            </a:r>
            <a:r>
              <a:rPr lang="en-US" dirty="0"/>
              <a:t>continues to raise him.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760640" cy="413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6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 </a:t>
            </a:r>
            <a:r>
              <a:rPr lang="en-US" dirty="0" smtClean="0"/>
              <a:t>V</a:t>
            </a:r>
            <a:r>
              <a:rPr lang="hu-HU" dirty="0" err="1" smtClean="0"/>
              <a:t>uk</a:t>
            </a:r>
            <a:r>
              <a:rPr lang="en-US" dirty="0" smtClean="0"/>
              <a:t> </a:t>
            </a:r>
            <a:r>
              <a:rPr lang="en-US" dirty="0"/>
              <a:t>grows older, he develops much cunning and cleverness.</a:t>
            </a: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981202" cy="394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41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Then</a:t>
            </a:r>
            <a:r>
              <a:rPr lang="hu-HU" dirty="0" smtClean="0"/>
              <a:t> </a:t>
            </a:r>
            <a:r>
              <a:rPr lang="en-US" dirty="0" smtClean="0"/>
              <a:t>he </a:t>
            </a:r>
            <a:r>
              <a:rPr lang="en-US" dirty="0"/>
              <a:t>finds a vixen</a:t>
            </a:r>
            <a:r>
              <a:rPr lang="en-US" dirty="0" smtClean="0"/>
              <a:t>,</a:t>
            </a:r>
            <a:r>
              <a:rPr lang="hu-HU" dirty="0" smtClean="0"/>
              <a:t> a </a:t>
            </a:r>
            <a:r>
              <a:rPr lang="hu-HU" dirty="0" err="1" smtClean="0"/>
              <a:t>young</a:t>
            </a:r>
            <a:r>
              <a:rPr lang="hu-HU" dirty="0" smtClean="0"/>
              <a:t> </a:t>
            </a:r>
            <a:r>
              <a:rPr lang="hu-HU" dirty="0" err="1" smtClean="0"/>
              <a:t>adult</a:t>
            </a:r>
            <a:r>
              <a:rPr lang="hu-HU" dirty="0" smtClean="0"/>
              <a:t> </a:t>
            </a:r>
            <a:r>
              <a:rPr lang="hu-HU" dirty="0" err="1" smtClean="0"/>
              <a:t>fox</a:t>
            </a:r>
            <a:r>
              <a:rPr lang="en-US" dirty="0" smtClean="0"/>
              <a:t> </a:t>
            </a:r>
            <a:r>
              <a:rPr lang="en-US" dirty="0"/>
              <a:t>named Foxy</a:t>
            </a:r>
            <a:r>
              <a:rPr lang="en-US" dirty="0" smtClean="0"/>
              <a:t>,</a:t>
            </a:r>
            <a:r>
              <a:rPr lang="hu-HU" dirty="0" smtClean="0"/>
              <a:t> </a:t>
            </a:r>
            <a:r>
              <a:rPr lang="hu-HU" dirty="0" err="1" smtClean="0"/>
              <a:t>who</a:t>
            </a:r>
            <a:r>
              <a:rPr lang="hu-HU" dirty="0" smtClean="0"/>
              <a:t> is</a:t>
            </a:r>
            <a:r>
              <a:rPr lang="en-US" dirty="0" smtClean="0"/>
              <a:t> </a:t>
            </a:r>
            <a:r>
              <a:rPr lang="en-US" dirty="0"/>
              <a:t>held captive in a cage on a human farm. 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0008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0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 tricks the guard dogs and other animals, as well as the hunter </a:t>
            </a:r>
            <a:r>
              <a:rPr lang="en-US" dirty="0" smtClean="0"/>
              <a:t>himself</a:t>
            </a:r>
            <a:r>
              <a:rPr lang="hu-HU" dirty="0" smtClean="0"/>
              <a:t>…</a:t>
            </a:r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96" y="476672"/>
            <a:ext cx="700087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9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…</a:t>
            </a:r>
            <a:r>
              <a:rPr lang="en-US" dirty="0" smtClean="0"/>
              <a:t>and </a:t>
            </a:r>
            <a:r>
              <a:rPr lang="en-US" dirty="0"/>
              <a:t>eventually helps the vixen escape.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979028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99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Foxy joins </a:t>
            </a:r>
            <a:r>
              <a:rPr lang="en-US" dirty="0" smtClean="0"/>
              <a:t>V</a:t>
            </a:r>
            <a:r>
              <a:rPr lang="hu-HU" dirty="0" err="1" smtClean="0"/>
              <a:t>uk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Karak</a:t>
            </a:r>
            <a:r>
              <a:rPr lang="en-US" dirty="0"/>
              <a:t> in the woods, but </a:t>
            </a:r>
            <a:r>
              <a:rPr lang="en-US" dirty="0" smtClean="0"/>
              <a:t>V</a:t>
            </a:r>
            <a:r>
              <a:rPr lang="hu-HU" dirty="0" err="1" smtClean="0"/>
              <a:t>uk</a:t>
            </a:r>
            <a:r>
              <a:rPr lang="en-US" dirty="0" smtClean="0"/>
              <a:t>'s </a:t>
            </a:r>
            <a:r>
              <a:rPr lang="en-US" dirty="0"/>
              <a:t>uncle is shot by humans during a hunt.</a:t>
            </a:r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552728" cy="374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09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us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u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u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68</TotalTime>
  <Words>267</Words>
  <Application>Microsoft Office PowerPoint</Application>
  <PresentationFormat>Diavetítés a képernyőre (4:3 oldalarány)</PresentationFormat>
  <Paragraphs>24</Paragraphs>
  <Slides>16</Slides>
  <Notes>0</Notes>
  <HiddenSlides>0</HiddenSlides>
  <MMClips>5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Aspektus</vt:lpstr>
      <vt:lpstr>The Little Fox </vt:lpstr>
      <vt:lpstr>PowerPoint bemutató</vt:lpstr>
      <vt:lpstr>The film tells the story of a little fox kit, Vuk, who ventures away from his family's den and, upon his return, learns from his uncle Karak that his entire family has been shot and killed by a human hunter</vt:lpstr>
      <vt:lpstr>Karak then offers for Vuk to stay with him, and he continues to raise him.</vt:lpstr>
      <vt:lpstr>As Vuk grows older, he develops much cunning and cleverness.</vt:lpstr>
      <vt:lpstr>Then he finds a vixen, a young adult fox named Foxy, who is held captive in a cage on a human farm. </vt:lpstr>
      <vt:lpstr>He tricks the guard dogs and other animals, as well as the hunter himself…</vt:lpstr>
      <vt:lpstr>…and eventually helps the vixen escape.</vt:lpstr>
      <vt:lpstr>Foxy joins Vuk and Karak in the woods, but Vuk's uncle is shot by humans during a hunt.</vt:lpstr>
      <vt:lpstr>Karak dies and …</vt:lpstr>
      <vt:lpstr>…Vuk swears revenge on the hunter and finally accomplishes it…</vt:lpstr>
      <vt:lpstr> …playing many jokes on the hunter's stupid dogs, killing and devouring the man's livestock and eventually playing tricks on the man himself.</vt:lpstr>
      <vt:lpstr>At the end of the film, Vuk and Foxy have cubs of their own.</vt:lpstr>
      <vt:lpstr>The English-language dub</vt:lpstr>
      <vt:lpstr>The famous theme-song of the cartoon 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Little Fox</dc:title>
  <dc:creator>Beáta</dc:creator>
  <cp:lastModifiedBy>Beáta</cp:lastModifiedBy>
  <cp:revision>8</cp:revision>
  <dcterms:created xsi:type="dcterms:W3CDTF">2016-11-15T18:25:58Z</dcterms:created>
  <dcterms:modified xsi:type="dcterms:W3CDTF">2016-11-18T19:12:41Z</dcterms:modified>
</cp:coreProperties>
</file>