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Közepesen sötét stílus 4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409A1C8-819A-475A-855D-B53460C100BB}" type="datetimeFigureOut">
              <a:rPr lang="hu-HU" smtClean="0"/>
              <a:t>2017.06.21.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u-HU"/>
          </a:p>
        </p:txBody>
      </p:sp>
      <p:sp>
        <p:nvSpPr>
          <p:cNvPr id="10" name="Téglalap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églalap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Egyenes összekötő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Egyenes összekötő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Téglalap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zi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zi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zi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zi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zi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B0AA2E8-6309-49FE-9720-87AFBCC6B5FD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9A1C8-819A-475A-855D-B53460C100BB}" type="datetimeFigureOut">
              <a:rPr lang="hu-HU" smtClean="0"/>
              <a:t>2017.06.21.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A2E8-6309-49FE-9720-87AFBCC6B5F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9A1C8-819A-475A-855D-B53460C100BB}" type="datetimeFigureOut">
              <a:rPr lang="hu-HU" smtClean="0"/>
              <a:t>2017.06.21.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A2E8-6309-49FE-9720-87AFBCC6B5F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09A1C8-819A-475A-855D-B53460C100BB}" type="datetimeFigureOut">
              <a:rPr lang="hu-HU" smtClean="0"/>
              <a:t>2017.06.21.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0AA2E8-6309-49FE-9720-87AFBCC6B5FD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409A1C8-819A-475A-855D-B53460C100BB}" type="datetimeFigureOut">
              <a:rPr lang="hu-HU" smtClean="0"/>
              <a:t>2017.06.21.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u-HU"/>
          </a:p>
        </p:txBody>
      </p:sp>
      <p:sp>
        <p:nvSpPr>
          <p:cNvPr id="9" name="Téglalap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gyenes összekötő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Egyenes összekötő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Téglalap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zi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zi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zi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zi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zi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gyenes összekötő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B0AA2E8-6309-49FE-9720-87AFBCC6B5FD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9A1C8-819A-475A-855D-B53460C100BB}" type="datetimeFigureOut">
              <a:rPr lang="hu-HU" smtClean="0"/>
              <a:t>2017.06.21.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A2E8-6309-49FE-9720-87AFBCC6B5FD}" type="slidenum">
              <a:rPr lang="hu-HU" smtClean="0"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9A1C8-819A-475A-855D-B53460C100BB}" type="datetimeFigureOut">
              <a:rPr lang="hu-HU" smtClean="0"/>
              <a:t>2017.06.21.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A2E8-6309-49FE-9720-87AFBCC6B5FD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4" name="Szöveg hely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09A1C8-819A-475A-855D-B53460C100BB}" type="datetimeFigureOut">
              <a:rPr lang="hu-HU" smtClean="0"/>
              <a:t>2017.06.21.</a:t>
            </a:fld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0AA2E8-6309-49FE-9720-87AFBCC6B5FD}" type="slidenum">
              <a:rPr lang="hu-HU" smtClean="0"/>
              <a:t>‹#›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9A1C8-819A-475A-855D-B53460C100BB}" type="datetimeFigureOut">
              <a:rPr lang="hu-HU" smtClean="0"/>
              <a:t>2017.06.21.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A2E8-6309-49FE-9720-87AFBCC6B5F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zi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artalom hely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1" name="Dátum hely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09A1C8-819A-475A-855D-B53460C100BB}" type="datetimeFigureOut">
              <a:rPr lang="hu-HU" smtClean="0"/>
              <a:t>2017.06.21.</a:t>
            </a:fld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0AA2E8-6309-49FE-9720-87AFBCC6B5FD}" type="slidenum">
              <a:rPr lang="hu-HU" smtClean="0"/>
              <a:t>‹#›</a:t>
            </a:fld>
            <a:endParaRPr lang="hu-HU"/>
          </a:p>
        </p:txBody>
      </p:sp>
      <p:sp>
        <p:nvSpPr>
          <p:cNvPr id="23" name="Élőláb hely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zi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Téglalap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Egyenes összekötő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átum hely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09A1C8-819A-475A-855D-B53460C100BB}" type="datetimeFigureOut">
              <a:rPr lang="hu-HU" smtClean="0"/>
              <a:t>2017.06.21.</a:t>
            </a:fld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0AA2E8-6309-49FE-9720-87AFBCC6B5FD}" type="slidenum">
              <a:rPr lang="hu-HU" smtClean="0"/>
              <a:t>‹#›</a:t>
            </a:fld>
            <a:endParaRPr lang="hu-HU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409A1C8-819A-475A-855D-B53460C100BB}" type="datetimeFigureOut">
              <a:rPr lang="hu-HU" smtClean="0"/>
              <a:t>2017.06.21.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églalap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zi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B0AA2E8-6309-49FE-9720-87AFBCC6B5FD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627784" y="3429000"/>
            <a:ext cx="6262464" cy="1894362"/>
          </a:xfrm>
        </p:spPr>
        <p:txBody>
          <a:bodyPr>
            <a:noAutofit/>
          </a:bodyPr>
          <a:lstStyle/>
          <a:p>
            <a:r>
              <a:rPr lang="hu-HU" sz="88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HAJDU </a:t>
            </a:r>
            <a:r>
              <a:rPr lang="hu-HU" sz="72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Hajdúsági Ipari </a:t>
            </a:r>
            <a:r>
              <a:rPr lang="hu-HU" sz="7200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Zrt</a:t>
            </a:r>
            <a:r>
              <a:rPr lang="hu-HU" sz="88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</a:t>
            </a:r>
            <a:endParaRPr lang="hu-HU" sz="8800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776864" cy="1143000"/>
          </a:xfrm>
        </p:spPr>
        <p:txBody>
          <a:bodyPr>
            <a:noAutofit/>
          </a:bodyPr>
          <a:lstStyle/>
          <a:p>
            <a:pPr algn="ctr"/>
            <a:r>
              <a:rPr lang="hu-HU" sz="6000" b="1" cap="none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About</a:t>
            </a:r>
            <a:r>
              <a:rPr lang="hu-HU" sz="60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hu-HU" sz="6000" b="1" cap="none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the</a:t>
            </a:r>
            <a:r>
              <a:rPr lang="hu-HU" sz="60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hu-HU" sz="6000" b="1" cap="none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company</a:t>
            </a:r>
            <a:endParaRPr lang="hu-HU" sz="60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/>
        </p:nvGraphicFramePr>
        <p:xfrm>
          <a:off x="467544" y="1412776"/>
          <a:ext cx="7560840" cy="518738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67683"/>
                <a:gridCol w="7093157"/>
              </a:tblGrid>
              <a:tr h="0">
                <a:tc>
                  <a:txBody>
                    <a:bodyPr/>
                    <a:lstStyle/>
                    <a:p>
                      <a:endParaRPr lang="hu-HU" sz="100" dirty="0"/>
                    </a:p>
                  </a:txBody>
                  <a:tcPr marL="3949" marR="3949" marT="1975" marB="1975" anchor="ctr"/>
                </a:tc>
                <a:tc>
                  <a:txBody>
                    <a:bodyPr/>
                    <a:lstStyle/>
                    <a:p>
                      <a:endParaRPr lang="hu-HU" sz="100" dirty="0"/>
                    </a:p>
                  </a:txBody>
                  <a:tcPr marL="3949" marR="3949" marT="1975" marB="1975" anchor="ctr"/>
                </a:tc>
              </a:tr>
              <a:tr h="625411">
                <a:tc>
                  <a:txBody>
                    <a:bodyPr/>
                    <a:lstStyle/>
                    <a:p>
                      <a:r>
                        <a:rPr lang="hu-HU" sz="1200" dirty="0"/>
                        <a:t>2005.</a:t>
                      </a:r>
                      <a:br>
                        <a:rPr lang="hu-HU" sz="1200" dirty="0"/>
                      </a:br>
                      <a:r>
                        <a:rPr lang="hu-HU" sz="1200" dirty="0"/>
                        <a:t/>
                      </a:r>
                      <a:br>
                        <a:rPr lang="hu-HU" sz="1200" dirty="0"/>
                      </a:br>
                      <a:endParaRPr lang="hu-HU" sz="1200" dirty="0"/>
                    </a:p>
                  </a:txBody>
                  <a:tcPr marL="3949" marR="3949" marT="1975" marB="1975" anchor="ctr"/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HAJDU Hajdúsági Iparművek Rt. </a:t>
                      </a:r>
                      <a:r>
                        <a:rPr lang="hu-HU" sz="1200" dirty="0" err="1"/>
                        <a:t>splits</a:t>
                      </a:r>
                      <a:r>
                        <a:rPr lang="hu-HU" sz="1200" dirty="0"/>
                        <a:t> </a:t>
                      </a:r>
                      <a:r>
                        <a:rPr lang="hu-HU" sz="1200" dirty="0" err="1"/>
                        <a:t>into</a:t>
                      </a:r>
                      <a:r>
                        <a:rPr lang="hu-HU" sz="1200" dirty="0"/>
                        <a:t> </a:t>
                      </a:r>
                      <a:r>
                        <a:rPr lang="hu-HU" sz="1200" dirty="0" err="1"/>
                        <a:t>three</a:t>
                      </a:r>
                      <a:r>
                        <a:rPr lang="hu-HU" sz="1200" dirty="0"/>
                        <a:t> </a:t>
                      </a:r>
                      <a:r>
                        <a:rPr lang="hu-HU" sz="1200" dirty="0" err="1"/>
                        <a:t>different</a:t>
                      </a:r>
                      <a:r>
                        <a:rPr lang="hu-HU" sz="1200" dirty="0"/>
                        <a:t> </a:t>
                      </a:r>
                      <a:r>
                        <a:rPr lang="hu-HU" sz="1200" dirty="0" err="1"/>
                        <a:t>companies</a:t>
                      </a:r>
                      <a:r>
                        <a:rPr lang="hu-HU" sz="1200" dirty="0"/>
                        <a:t>. </a:t>
                      </a:r>
                    </a:p>
                  </a:txBody>
                  <a:tcPr marL="3949" marR="3949" marT="1975" marB="1975" anchor="ctr"/>
                </a:tc>
              </a:tr>
              <a:tr h="472249">
                <a:tc>
                  <a:txBody>
                    <a:bodyPr/>
                    <a:lstStyle/>
                    <a:p>
                      <a:r>
                        <a:rPr lang="hu-HU" sz="1200" dirty="0"/>
                        <a:t>2001.</a:t>
                      </a:r>
                      <a:br>
                        <a:rPr lang="hu-HU" sz="1200" dirty="0"/>
                      </a:br>
                      <a:r>
                        <a:rPr lang="hu-HU" sz="1200" dirty="0"/>
                        <a:t/>
                      </a:r>
                      <a:br>
                        <a:rPr lang="hu-HU" sz="1200" dirty="0"/>
                      </a:br>
                      <a:endParaRPr lang="hu-HU" sz="1200" dirty="0"/>
                    </a:p>
                  </a:txBody>
                  <a:tcPr marL="3949" marR="3949" marT="1975" marB="1975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Development, beginning of manufacturing and distribution of gas-fired hot water tanks.</a:t>
                      </a:r>
                      <a:br>
                        <a:rPr lang="en-US" sz="1200" dirty="0"/>
                      </a:br>
                      <a:endParaRPr lang="en-US" sz="1200" dirty="0"/>
                    </a:p>
                  </a:txBody>
                  <a:tcPr marL="3949" marR="3949" marT="1975" marB="1975" anchor="ctr"/>
                </a:tc>
              </a:tr>
              <a:tr h="434776">
                <a:tc>
                  <a:txBody>
                    <a:bodyPr/>
                    <a:lstStyle/>
                    <a:p>
                      <a:r>
                        <a:rPr lang="hu-HU" sz="1200" dirty="0"/>
                        <a:t>1997.</a:t>
                      </a:r>
                      <a:br>
                        <a:rPr lang="hu-HU" sz="1200" dirty="0"/>
                      </a:br>
                      <a:r>
                        <a:rPr lang="hu-HU" sz="1200" dirty="0"/>
                        <a:t/>
                      </a:r>
                      <a:br>
                        <a:rPr lang="hu-HU" sz="1200" dirty="0"/>
                      </a:br>
                      <a:endParaRPr lang="hu-HU" sz="1200" dirty="0"/>
                    </a:p>
                  </a:txBody>
                  <a:tcPr marL="3949" marR="3949" marT="1975" marB="1975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Becoming member of Hungarian National Quality Club.</a:t>
                      </a:r>
                      <a:br>
                        <a:rPr lang="en-US" sz="1200" dirty="0"/>
                      </a:br>
                      <a:r>
                        <a:rPr lang="en-US" sz="1200" dirty="0"/>
                        <a:t>Introducing the environment management system with PHARE-support.</a:t>
                      </a:r>
                    </a:p>
                  </a:txBody>
                  <a:tcPr marL="3949" marR="3949" marT="1975" marB="1975" anchor="ctr"/>
                </a:tc>
              </a:tr>
              <a:tr h="53944">
                <a:tc>
                  <a:txBody>
                    <a:bodyPr/>
                    <a:lstStyle/>
                    <a:p>
                      <a:r>
                        <a:rPr lang="hu-HU" sz="100"/>
                        <a:t/>
                      </a:r>
                      <a:br>
                        <a:rPr lang="hu-HU" sz="100"/>
                      </a:br>
                      <a:endParaRPr lang="hu-HU" sz="100"/>
                    </a:p>
                  </a:txBody>
                  <a:tcPr marL="3949" marR="3949" marT="1975" marB="1975"/>
                </a:tc>
                <a:tc>
                  <a:txBody>
                    <a:bodyPr/>
                    <a:lstStyle/>
                    <a:p>
                      <a:r>
                        <a:rPr lang="hu-HU" sz="100"/>
                        <a:t/>
                      </a:r>
                      <a:br>
                        <a:rPr lang="hu-HU" sz="100"/>
                      </a:br>
                      <a:endParaRPr lang="hu-HU" sz="100"/>
                    </a:p>
                  </a:txBody>
                  <a:tcPr marL="3949" marR="3949" marT="1975" marB="1975" anchor="ctr"/>
                </a:tc>
              </a:tr>
              <a:tr h="873766">
                <a:tc>
                  <a:txBody>
                    <a:bodyPr/>
                    <a:lstStyle/>
                    <a:p>
                      <a:r>
                        <a:rPr lang="hu-HU" sz="1200" dirty="0"/>
                        <a:t>1996</a:t>
                      </a:r>
                      <a:r>
                        <a:rPr lang="hu-HU" sz="1200" dirty="0" smtClean="0"/>
                        <a:t>.</a:t>
                      </a:r>
                      <a:endParaRPr lang="hu-HU" sz="1200" dirty="0"/>
                    </a:p>
                  </a:txBody>
                  <a:tcPr marL="3949" marR="3949" marT="1975" marB="1975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</a:t>
                      </a:r>
                      <a:r>
                        <a:rPr lang="en-US" sz="1200" dirty="0"/>
                        <a:t>beginning of producing components for automotive industry.</a:t>
                      </a:r>
                    </a:p>
                  </a:txBody>
                  <a:tcPr marL="3949" marR="3949" marT="1975" marB="1975" anchor="ctr"/>
                </a:tc>
              </a:tr>
              <a:tr h="907724"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1995.</a:t>
                      </a:r>
                      <a:br>
                        <a:rPr lang="hu-HU" sz="1200" dirty="0"/>
                      </a:br>
                      <a:r>
                        <a:rPr lang="hu-HU" sz="1200" dirty="0"/>
                        <a:t/>
                      </a:r>
                      <a:br>
                        <a:rPr lang="hu-HU" sz="1200" dirty="0"/>
                      </a:br>
                      <a:r>
                        <a:rPr lang="hu-HU" sz="1200" dirty="0"/>
                        <a:t/>
                      </a:r>
                      <a:br>
                        <a:rPr lang="hu-HU" sz="1200" dirty="0"/>
                      </a:br>
                      <a:r>
                        <a:rPr lang="hu-HU" sz="1200" dirty="0"/>
                        <a:t/>
                      </a:r>
                      <a:br>
                        <a:rPr lang="hu-HU" sz="1200" dirty="0"/>
                      </a:br>
                      <a:endParaRPr lang="hu-HU" sz="1200" dirty="0"/>
                    </a:p>
                  </a:txBody>
                  <a:tcPr marL="3949" marR="3949" marT="1975" marB="1975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Development </a:t>
                      </a:r>
                      <a:r>
                        <a:rPr lang="en-US" sz="1200" dirty="0"/>
                        <a:t>and beginning of producing environment-friendly hot water tanks and water </a:t>
                      </a:r>
                      <a:r>
                        <a:rPr lang="en-US" sz="1200" dirty="0" smtClean="0"/>
                        <a:t>heaters.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Environment-friendly </a:t>
                      </a:r>
                      <a:r>
                        <a:rPr lang="en-US" sz="1200" dirty="0"/>
                        <a:t>technological reconstructions to hot water tank production.</a:t>
                      </a:r>
                    </a:p>
                  </a:txBody>
                  <a:tcPr marL="3949" marR="3949" marT="1975" marB="1975" anchor="ctr"/>
                </a:tc>
              </a:tr>
              <a:tr h="280796"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1994. </a:t>
                      </a:r>
                      <a:br>
                        <a:rPr lang="hu-HU" sz="1200" dirty="0"/>
                      </a:br>
                      <a:endParaRPr lang="hu-HU" sz="1200" dirty="0"/>
                    </a:p>
                  </a:txBody>
                  <a:tcPr marL="3949" marR="3949" marT="1975" marB="1975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The company gets privatized by Hungarian investors, as HAJDU </a:t>
                      </a:r>
                      <a:r>
                        <a:rPr lang="en-US" sz="1200" dirty="0" err="1"/>
                        <a:t>Hajdúsági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Iparművek</a:t>
                      </a:r>
                      <a:r>
                        <a:rPr lang="en-US" sz="1200" dirty="0"/>
                        <a:t> Rt.</a:t>
                      </a:r>
                    </a:p>
                  </a:txBody>
                  <a:tcPr marL="3949" marR="3949" marT="1975" marB="1975" anchor="ctr"/>
                </a:tc>
              </a:tr>
              <a:tr h="165926"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1993.</a:t>
                      </a:r>
                      <a:br>
                        <a:rPr lang="hu-HU" sz="1200" dirty="0"/>
                      </a:br>
                      <a:endParaRPr lang="hu-HU" sz="1200" dirty="0"/>
                    </a:p>
                  </a:txBody>
                  <a:tcPr marL="3949" marR="3949" marT="1975" marB="1975" anchor="ctr"/>
                </a:tc>
                <a:tc>
                  <a:txBody>
                    <a:bodyPr/>
                    <a:lstStyle/>
                    <a:p>
                      <a:r>
                        <a:rPr lang="hu-HU" sz="1200"/>
                        <a:t>HAJDU becomes incorporated company.</a:t>
                      </a:r>
                    </a:p>
                  </a:txBody>
                  <a:tcPr marL="3949" marR="3949" marT="1975" marB="1975" anchor="ctr"/>
                </a:tc>
              </a:tr>
              <a:tr h="472249"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1957.</a:t>
                      </a:r>
                      <a:br>
                        <a:rPr lang="hu-HU" sz="1200" dirty="0"/>
                      </a:br>
                      <a:endParaRPr lang="hu-HU" sz="1200" dirty="0"/>
                    </a:p>
                  </a:txBody>
                  <a:tcPr marL="3949" marR="3949" marT="1975" marB="1975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The beginning of producing household goods. </a:t>
                      </a:r>
                    </a:p>
                  </a:txBody>
                  <a:tcPr marL="3949" marR="3949" marT="1975" marB="1975" anchor="ctr"/>
                </a:tc>
              </a:tr>
              <a:tr h="242507">
                <a:tc>
                  <a:txBody>
                    <a:bodyPr/>
                    <a:lstStyle/>
                    <a:p>
                      <a:pPr algn="ctr"/>
                      <a:r>
                        <a:rPr lang="hu-HU" sz="1200" dirty="0"/>
                        <a:t>1952.</a:t>
                      </a:r>
                      <a:br>
                        <a:rPr lang="hu-HU" sz="1200" dirty="0"/>
                      </a:br>
                      <a:endParaRPr lang="hu-HU" sz="1200" dirty="0"/>
                    </a:p>
                  </a:txBody>
                  <a:tcPr marL="3949" marR="3949" marT="1975" marB="1975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Establishing </a:t>
                      </a:r>
                      <a:r>
                        <a:rPr lang="en-US" sz="1200" dirty="0" err="1"/>
                        <a:t>Hajdúsági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Iparművek</a:t>
                      </a:r>
                      <a:r>
                        <a:rPr lang="en-US" sz="1200" dirty="0"/>
                        <a:t>. </a:t>
                      </a:r>
                    </a:p>
                  </a:txBody>
                  <a:tcPr marL="3949" marR="3949" marT="1975" marB="197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b="1" cap="none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Energy-saving</a:t>
            </a:r>
            <a:endParaRPr lang="hu-HU" sz="60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16386" name="Picture 2" descr="Kapcsolódó ké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556792"/>
            <a:ext cx="2381250" cy="23812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388" name="Picture 4" descr="Képtalálat a következ&amp;odblac;re: „hajdú zrt téglás”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4365104"/>
            <a:ext cx="3168352" cy="20743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églalap 6"/>
          <p:cNvSpPr/>
          <p:nvPr/>
        </p:nvSpPr>
        <p:spPr>
          <a:xfrm>
            <a:off x="1475656" y="1628800"/>
            <a:ext cx="3600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Since 1996, HAJDU has been producing solar collectors, since 2002 it has been supplying complete solar systems for hot water production and heating assistance. </a:t>
            </a:r>
            <a:endParaRPr lang="hu-HU" dirty="0"/>
          </a:p>
        </p:txBody>
      </p:sp>
      <p:sp>
        <p:nvSpPr>
          <p:cNvPr id="8" name="Téglalap 7"/>
          <p:cNvSpPr/>
          <p:nvPr/>
        </p:nvSpPr>
        <p:spPr>
          <a:xfrm>
            <a:off x="323528" y="3573016"/>
            <a:ext cx="33123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F</a:t>
            </a:r>
            <a:r>
              <a:rPr lang="en-US" dirty="0" smtClean="0"/>
              <a:t>or the second </a:t>
            </a:r>
            <a:r>
              <a:rPr lang="hu-HU" dirty="0" smtClean="0"/>
              <a:t>part </a:t>
            </a:r>
            <a:r>
              <a:rPr lang="en-US" dirty="0" smtClean="0"/>
              <a:t>of the century, purely HAJDU products can be used to provide a system where heating and hot water is provided by a </a:t>
            </a:r>
            <a:r>
              <a:rPr lang="en-US" dirty="0" err="1" smtClean="0"/>
              <a:t>combi</a:t>
            </a:r>
            <a:r>
              <a:rPr lang="en-US" dirty="0" smtClean="0"/>
              <a:t> buffer tank that is powered by a pelletized wood-fired boiler or condensing gas boiler and solar collectors for pre-heating the tank.</a:t>
            </a: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0" y="188640"/>
            <a:ext cx="3960440" cy="1143000"/>
          </a:xfrm>
        </p:spPr>
        <p:txBody>
          <a:bodyPr>
            <a:noAutofit/>
          </a:bodyPr>
          <a:lstStyle/>
          <a:p>
            <a:pPr algn="ctr"/>
            <a:r>
              <a:rPr lang="hu-HU" sz="60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Products</a:t>
            </a:r>
            <a:endParaRPr lang="hu-HU" sz="60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5004048" y="2060848"/>
            <a:ext cx="338437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smtClean="0"/>
              <a:t>HAJDU </a:t>
            </a:r>
            <a:r>
              <a:rPr lang="en-US" dirty="0" err="1" smtClean="0"/>
              <a:t>Hajdúsági</a:t>
            </a:r>
            <a:r>
              <a:rPr lang="en-US" dirty="0" smtClean="0"/>
              <a:t> </a:t>
            </a:r>
            <a:r>
              <a:rPr lang="en-US" dirty="0" err="1" smtClean="0"/>
              <a:t>Ipari</a:t>
            </a:r>
            <a:r>
              <a:rPr lang="en-US" dirty="0" smtClean="0"/>
              <a:t> </a:t>
            </a:r>
            <a:r>
              <a:rPr lang="en-US" dirty="0" err="1" smtClean="0"/>
              <a:t>Zrt</a:t>
            </a:r>
            <a:r>
              <a:rPr lang="en-US" dirty="0" smtClean="0"/>
              <a:t>. manufactures and sells hot water tanks, water heaters, solar collectors, washing-machines and spin dryers. </a:t>
            </a:r>
            <a:br>
              <a:rPr lang="en-US" dirty="0" smtClean="0"/>
            </a:br>
            <a:endParaRPr lang="hu-HU" dirty="0"/>
          </a:p>
        </p:txBody>
      </p:sp>
      <p:pic>
        <p:nvPicPr>
          <p:cNvPr id="13314" name="Picture 2" descr="HAJDU Puffertartál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4509120"/>
            <a:ext cx="3024336" cy="21050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316" name="Picture 4" descr="HAJDU h&amp;odblac;szivattyús forróvíztároló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861048"/>
            <a:ext cx="3333750" cy="21050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320" name="Picture 8" descr="Képtalálat a következ&amp;odblac;re: „hajdú zrt téglás”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692696"/>
            <a:ext cx="3947029" cy="25721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Napfordul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</TotalTime>
  <Words>213</Words>
  <Application>Microsoft Office PowerPoint</Application>
  <PresentationFormat>Diavetítés a képernyőre (4:3 oldalarány)</PresentationFormat>
  <Paragraphs>27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Loggia</vt:lpstr>
      <vt:lpstr>HAJDU Hajdúsági Ipari Zrt.</vt:lpstr>
      <vt:lpstr>About the company</vt:lpstr>
      <vt:lpstr>Energy-saving</vt:lpstr>
      <vt:lpstr>Products</vt:lpstr>
    </vt:vector>
  </TitlesOfParts>
  <Company>WXPEE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HAJDU Hajdúsági Ipari Zrt.</dc:title>
  <dc:creator>-</dc:creator>
  <cp:lastModifiedBy>Windows-felhasználó</cp:lastModifiedBy>
  <cp:revision>7</cp:revision>
  <dcterms:created xsi:type="dcterms:W3CDTF">2017-05-28T15:07:15Z</dcterms:created>
  <dcterms:modified xsi:type="dcterms:W3CDTF">2017-06-21T06:47:30Z</dcterms:modified>
</cp:coreProperties>
</file>